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Lst>
  <p:sldIdLst>
    <p:sldId id="257" r:id="rId8"/>
    <p:sldId id="258" r:id="rId9"/>
    <p:sldId id="259" r:id="rId10"/>
    <p:sldId id="260" r:id="rId11"/>
    <p:sldId id="261" r:id="rId12"/>
    <p:sldId id="262" r:id="rId13"/>
    <p:sldId id="263"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presProps" Target="presProps.xml"/><Relationship Id="rId10" Type="http://schemas.openxmlformats.org/officeDocument/2006/relationships/slide" Target="slides/slide3.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C6C255-AC27-44C2-86DB-F6B6F3BB3529}" type="datetimeFigureOut">
              <a:rPr lang="en-US" smtClean="0">
                <a:solidFill>
                  <a:prstClr val="black">
                    <a:tint val="75000"/>
                  </a:prstClr>
                </a:solidFill>
              </a:rPr>
              <a:pPr/>
              <a:t>11/10/2021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C2409F-709A-4323-98D3-6E9666A9BB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C6C255-AC27-44C2-86DB-F6B6F3BB3529}" type="datetimeFigureOut">
              <a:rPr lang="en-US" smtClean="0">
                <a:solidFill>
                  <a:prstClr val="black">
                    <a:tint val="75000"/>
                  </a:prstClr>
                </a:solidFill>
              </a:rPr>
              <a:pPr/>
              <a:t>11/10/2021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C2409F-709A-4323-98D3-6E9666A9BB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C6C255-AC27-44C2-86DB-F6B6F3BB3529}" type="datetimeFigureOut">
              <a:rPr lang="en-US" smtClean="0">
                <a:solidFill>
                  <a:prstClr val="black">
                    <a:tint val="75000"/>
                  </a:prstClr>
                </a:solidFill>
              </a:rPr>
              <a:pPr/>
              <a:t>11/10/2021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C2409F-709A-4323-98D3-6E9666A9BB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C6C255-AC27-44C2-86DB-F6B6F3BB3529}" type="datetimeFigureOut">
              <a:rPr lang="en-US" smtClean="0">
                <a:solidFill>
                  <a:prstClr val="black">
                    <a:tint val="75000"/>
                  </a:prstClr>
                </a:solidFill>
              </a:rPr>
              <a:pPr/>
              <a:t>11/10/2021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C2409F-709A-4323-98D3-6E9666A9BB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C6C255-AC27-44C2-86DB-F6B6F3BB3529}" type="datetimeFigureOut">
              <a:rPr lang="en-US" smtClean="0">
                <a:solidFill>
                  <a:prstClr val="black">
                    <a:tint val="75000"/>
                  </a:prstClr>
                </a:solidFill>
              </a:rPr>
              <a:pPr/>
              <a:t>11/10/2021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C2409F-709A-4323-98D3-6E9666A9BB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C6C255-AC27-44C2-86DB-F6B6F3BB3529}" type="datetimeFigureOut">
              <a:rPr lang="en-US" smtClean="0">
                <a:solidFill>
                  <a:prstClr val="black">
                    <a:tint val="75000"/>
                  </a:prstClr>
                </a:solidFill>
              </a:rPr>
              <a:pPr/>
              <a:t>11/10/2021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C2409F-709A-4323-98D3-6E9666A9BB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C6C255-AC27-44C2-86DB-F6B6F3BB3529}" type="datetimeFigureOut">
              <a:rPr lang="en-US" smtClean="0">
                <a:solidFill>
                  <a:prstClr val="black">
                    <a:tint val="75000"/>
                  </a:prstClr>
                </a:solidFill>
              </a:rPr>
              <a:pPr/>
              <a:t>11/10/2021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C2409F-709A-4323-98D3-6E9666A9BB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C6C255-AC27-44C2-86DB-F6B6F3BB3529}" type="datetimeFigureOut">
              <a:rPr lang="en-US" smtClean="0">
                <a:solidFill>
                  <a:prstClr val="black">
                    <a:tint val="75000"/>
                  </a:prstClr>
                </a:solidFill>
              </a:rPr>
              <a:pPr/>
              <a:t>11/10/2021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1C2409F-709A-4323-98D3-6E9666A9BB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C6C255-AC27-44C2-86DB-F6B6F3BB3529}" type="datetimeFigureOut">
              <a:rPr lang="en-US" smtClean="0">
                <a:solidFill>
                  <a:prstClr val="black">
                    <a:tint val="75000"/>
                  </a:prstClr>
                </a:solidFill>
              </a:rPr>
              <a:pPr/>
              <a:t>11/10/2021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1C2409F-709A-4323-98D3-6E9666A9BB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C6C255-AC27-44C2-86DB-F6B6F3BB3529}" type="datetimeFigureOut">
              <a:rPr lang="en-US" smtClean="0">
                <a:solidFill>
                  <a:prstClr val="black">
                    <a:tint val="75000"/>
                  </a:prstClr>
                </a:solidFill>
              </a:rPr>
              <a:pPr/>
              <a:t>11/10/2021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1C2409F-709A-4323-98D3-6E9666A9BB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C6C255-AC27-44C2-86DB-F6B6F3BB3529}" type="datetimeFigureOut">
              <a:rPr lang="en-US" smtClean="0">
                <a:solidFill>
                  <a:prstClr val="black">
                    <a:tint val="75000"/>
                  </a:prstClr>
                </a:solidFill>
              </a:rPr>
              <a:pPr/>
              <a:t>11/10/2021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C2409F-709A-4323-98D3-6E9666A9BB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C6C255-AC27-44C2-86DB-F6B6F3BB3529}" type="datetimeFigureOut">
              <a:rPr lang="en-US" smtClean="0">
                <a:solidFill>
                  <a:prstClr val="black">
                    <a:tint val="75000"/>
                  </a:prstClr>
                </a:solidFill>
              </a:rPr>
              <a:pPr/>
              <a:t>11/10/2021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C2409F-709A-4323-98D3-6E9666A9BB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C6C255-AC27-44C2-86DB-F6B6F3BB3529}" type="datetimeFigureOut">
              <a:rPr lang="en-US" smtClean="0">
                <a:solidFill>
                  <a:prstClr val="black">
                    <a:tint val="75000"/>
                  </a:prstClr>
                </a:solidFill>
              </a:rPr>
              <a:pPr/>
              <a:t>11/10/2021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C2409F-709A-4323-98D3-6E9666A9BB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C6C255-AC27-44C2-86DB-F6B6F3BB3529}" type="datetimeFigureOut">
              <a:rPr lang="en-US" smtClean="0">
                <a:solidFill>
                  <a:prstClr val="black">
                    <a:tint val="75000"/>
                  </a:prstClr>
                </a:solidFill>
              </a:rPr>
              <a:pPr/>
              <a:t>11/10/2021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C2409F-709A-4323-98D3-6E9666A9BB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C6C255-AC27-44C2-86DB-F6B6F3BB3529}" type="datetimeFigureOut">
              <a:rPr lang="en-US" smtClean="0">
                <a:solidFill>
                  <a:prstClr val="black">
                    <a:tint val="75000"/>
                  </a:prstClr>
                </a:solidFill>
              </a:rPr>
              <a:pPr/>
              <a:t>11/10/2021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C2409F-709A-4323-98D3-6E9666A9BB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C6C255-AC27-44C2-86DB-F6B6F3BB3529}" type="datetimeFigureOut">
              <a:rPr lang="en-US" smtClean="0">
                <a:solidFill>
                  <a:prstClr val="black">
                    <a:tint val="75000"/>
                  </a:prstClr>
                </a:solidFill>
              </a:rPr>
              <a:pPr/>
              <a:t>11/10/2021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C2409F-709A-4323-98D3-6E9666A9BB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C6C255-AC27-44C2-86DB-F6B6F3BB3529}" type="datetimeFigureOut">
              <a:rPr lang="en-US" smtClean="0">
                <a:solidFill>
                  <a:prstClr val="black">
                    <a:tint val="75000"/>
                  </a:prstClr>
                </a:solidFill>
              </a:rPr>
              <a:pPr/>
              <a:t>11/10/2021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C2409F-709A-4323-98D3-6E9666A9BB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C6C255-AC27-44C2-86DB-F6B6F3BB3529}" type="datetimeFigureOut">
              <a:rPr lang="en-US" smtClean="0">
                <a:solidFill>
                  <a:prstClr val="black">
                    <a:tint val="75000"/>
                  </a:prstClr>
                </a:solidFill>
              </a:rPr>
              <a:pPr/>
              <a:t>11/10/2021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C2409F-709A-4323-98D3-6E9666A9BB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C6C255-AC27-44C2-86DB-F6B6F3BB3529}" type="datetimeFigureOut">
              <a:rPr lang="en-US" smtClean="0">
                <a:solidFill>
                  <a:prstClr val="black">
                    <a:tint val="75000"/>
                  </a:prstClr>
                </a:solidFill>
              </a:rPr>
              <a:pPr/>
              <a:t>11/10/2021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C2409F-709A-4323-98D3-6E9666A9BB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C6C255-AC27-44C2-86DB-F6B6F3BB3529}" type="datetimeFigureOut">
              <a:rPr lang="en-US" smtClean="0">
                <a:solidFill>
                  <a:prstClr val="black">
                    <a:tint val="75000"/>
                  </a:prstClr>
                </a:solidFill>
              </a:rPr>
              <a:pPr/>
              <a:t>11/10/2021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1C2409F-709A-4323-98D3-6E9666A9BB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C6C255-AC27-44C2-86DB-F6B6F3BB3529}" type="datetimeFigureOut">
              <a:rPr lang="en-US" smtClean="0">
                <a:solidFill>
                  <a:prstClr val="black">
                    <a:tint val="75000"/>
                  </a:prstClr>
                </a:solidFill>
              </a:rPr>
              <a:pPr/>
              <a:t>11/10/2021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1C2409F-709A-4323-98D3-6E9666A9BB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C6C255-AC27-44C2-86DB-F6B6F3BB3529}" type="datetimeFigureOut">
              <a:rPr lang="en-US" smtClean="0">
                <a:solidFill>
                  <a:prstClr val="black">
                    <a:tint val="75000"/>
                  </a:prstClr>
                </a:solidFill>
              </a:rPr>
              <a:pPr/>
              <a:t>11/10/2021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1C2409F-709A-4323-98D3-6E9666A9BB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C6C255-AC27-44C2-86DB-F6B6F3BB3529}" type="datetimeFigureOut">
              <a:rPr lang="en-US" smtClean="0">
                <a:solidFill>
                  <a:prstClr val="black">
                    <a:tint val="75000"/>
                  </a:prstClr>
                </a:solidFill>
              </a:rPr>
              <a:pPr/>
              <a:t>11/10/2021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C2409F-709A-4323-98D3-6E9666A9BB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C6C255-AC27-44C2-86DB-F6B6F3BB3529}" type="datetimeFigureOut">
              <a:rPr lang="en-US" smtClean="0">
                <a:solidFill>
                  <a:prstClr val="black">
                    <a:tint val="75000"/>
                  </a:prstClr>
                </a:solidFill>
              </a:rPr>
              <a:pPr/>
              <a:t>11/10/2021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C2409F-709A-4323-98D3-6E9666A9BB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C6C255-AC27-44C2-86DB-F6B6F3BB3529}" type="datetimeFigureOut">
              <a:rPr lang="en-US" smtClean="0">
                <a:solidFill>
                  <a:prstClr val="black">
                    <a:tint val="75000"/>
                  </a:prstClr>
                </a:solidFill>
              </a:rPr>
              <a:pPr/>
              <a:t>11/10/2021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C2409F-709A-4323-98D3-6E9666A9BB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C6C255-AC27-44C2-86DB-F6B6F3BB3529}" type="datetimeFigureOut">
              <a:rPr lang="en-US" smtClean="0">
                <a:solidFill>
                  <a:prstClr val="black">
                    <a:tint val="75000"/>
                  </a:prstClr>
                </a:solidFill>
              </a:rPr>
              <a:pPr/>
              <a:t>11/10/2021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C2409F-709A-4323-98D3-6E9666A9BB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C6C255-AC27-44C2-86DB-F6B6F3BB3529}" type="datetimeFigureOut">
              <a:rPr lang="en-US" smtClean="0">
                <a:solidFill>
                  <a:prstClr val="black">
                    <a:tint val="75000"/>
                  </a:prstClr>
                </a:solidFill>
              </a:rPr>
              <a:pPr/>
              <a:t>11/10/2021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C2409F-709A-4323-98D3-6E9666A9BB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C6C255-AC27-44C2-86DB-F6B6F3BB3529}" type="datetimeFigureOut">
              <a:rPr lang="en-US" smtClean="0">
                <a:solidFill>
                  <a:prstClr val="black">
                    <a:tint val="75000"/>
                  </a:prstClr>
                </a:solidFill>
              </a:rPr>
              <a:pPr/>
              <a:t>11/10/2021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C2409F-709A-4323-98D3-6E9666A9BB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C6C255-AC27-44C2-86DB-F6B6F3BB3529}" type="datetimeFigureOut">
              <a:rPr lang="en-US" smtClean="0">
                <a:solidFill>
                  <a:prstClr val="black">
                    <a:tint val="75000"/>
                  </a:prstClr>
                </a:solidFill>
              </a:rPr>
              <a:pPr/>
              <a:t>11/10/2021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C2409F-709A-4323-98D3-6E9666A9BB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C6C255-AC27-44C2-86DB-F6B6F3BB3529}" type="datetimeFigureOut">
              <a:rPr lang="en-US" smtClean="0">
                <a:solidFill>
                  <a:prstClr val="black">
                    <a:tint val="75000"/>
                  </a:prstClr>
                </a:solidFill>
              </a:rPr>
              <a:pPr/>
              <a:t>11/10/2021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C2409F-709A-4323-98D3-6E9666A9BB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C6C255-AC27-44C2-86DB-F6B6F3BB3529}" type="datetimeFigureOut">
              <a:rPr lang="en-US" smtClean="0">
                <a:solidFill>
                  <a:prstClr val="black">
                    <a:tint val="75000"/>
                  </a:prstClr>
                </a:solidFill>
              </a:rPr>
              <a:pPr/>
              <a:t>11/10/2021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C2409F-709A-4323-98D3-6E9666A9BB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C6C255-AC27-44C2-86DB-F6B6F3BB3529}" type="datetimeFigureOut">
              <a:rPr lang="en-US" smtClean="0">
                <a:solidFill>
                  <a:prstClr val="black">
                    <a:tint val="75000"/>
                  </a:prstClr>
                </a:solidFill>
              </a:rPr>
              <a:pPr/>
              <a:t>11/10/2021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1C2409F-709A-4323-98D3-6E9666A9BB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C6C255-AC27-44C2-86DB-F6B6F3BB3529}" type="datetimeFigureOut">
              <a:rPr lang="en-US" smtClean="0">
                <a:solidFill>
                  <a:prstClr val="black">
                    <a:tint val="75000"/>
                  </a:prstClr>
                </a:solidFill>
              </a:rPr>
              <a:pPr/>
              <a:t>11/10/2021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1C2409F-709A-4323-98D3-6E9666A9BB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C6C255-AC27-44C2-86DB-F6B6F3BB3529}" type="datetimeFigureOut">
              <a:rPr lang="en-US" smtClean="0">
                <a:solidFill>
                  <a:prstClr val="black">
                    <a:tint val="75000"/>
                  </a:prstClr>
                </a:solidFill>
              </a:rPr>
              <a:pPr/>
              <a:t>11/10/2021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C2409F-709A-4323-98D3-6E9666A9BB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C6C255-AC27-44C2-86DB-F6B6F3BB3529}" type="datetimeFigureOut">
              <a:rPr lang="en-US" smtClean="0">
                <a:solidFill>
                  <a:prstClr val="black">
                    <a:tint val="75000"/>
                  </a:prstClr>
                </a:solidFill>
              </a:rPr>
              <a:pPr/>
              <a:t>11/10/2021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1C2409F-709A-4323-98D3-6E9666A9BB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C6C255-AC27-44C2-86DB-F6B6F3BB3529}" type="datetimeFigureOut">
              <a:rPr lang="en-US" smtClean="0">
                <a:solidFill>
                  <a:prstClr val="black">
                    <a:tint val="75000"/>
                  </a:prstClr>
                </a:solidFill>
              </a:rPr>
              <a:pPr/>
              <a:t>11/10/2021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C2409F-709A-4323-98D3-6E9666A9BB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C6C255-AC27-44C2-86DB-F6B6F3BB3529}" type="datetimeFigureOut">
              <a:rPr lang="en-US" smtClean="0">
                <a:solidFill>
                  <a:prstClr val="black">
                    <a:tint val="75000"/>
                  </a:prstClr>
                </a:solidFill>
              </a:rPr>
              <a:pPr/>
              <a:t>11/10/2021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C2409F-709A-4323-98D3-6E9666A9BB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C6C255-AC27-44C2-86DB-F6B6F3BB3529}" type="datetimeFigureOut">
              <a:rPr lang="en-US" smtClean="0">
                <a:solidFill>
                  <a:prstClr val="black">
                    <a:tint val="75000"/>
                  </a:prstClr>
                </a:solidFill>
              </a:rPr>
              <a:pPr/>
              <a:t>11/10/2021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C2409F-709A-4323-98D3-6E9666A9BB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C6C255-AC27-44C2-86DB-F6B6F3BB3529}" type="datetimeFigureOut">
              <a:rPr lang="en-US" smtClean="0">
                <a:solidFill>
                  <a:prstClr val="black">
                    <a:tint val="75000"/>
                  </a:prstClr>
                </a:solidFill>
              </a:rPr>
              <a:pPr/>
              <a:t>11/10/2021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C2409F-709A-4323-98D3-6E9666A9BB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C6C255-AC27-44C2-86DB-F6B6F3BB3529}" type="datetimeFigureOut">
              <a:rPr lang="en-US" smtClean="0">
                <a:solidFill>
                  <a:prstClr val="black">
                    <a:tint val="75000"/>
                  </a:prstClr>
                </a:solidFill>
              </a:rPr>
              <a:pPr/>
              <a:t>11/10/2021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C2409F-709A-4323-98D3-6E9666A9BB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C6C255-AC27-44C2-86DB-F6B6F3BB3529}" type="datetimeFigureOut">
              <a:rPr lang="en-US" smtClean="0">
                <a:solidFill>
                  <a:prstClr val="black">
                    <a:tint val="75000"/>
                  </a:prstClr>
                </a:solidFill>
              </a:rPr>
              <a:pPr/>
              <a:t>11/10/2021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C2409F-709A-4323-98D3-6E9666A9BB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C6C255-AC27-44C2-86DB-F6B6F3BB3529}" type="datetimeFigureOut">
              <a:rPr lang="en-US" smtClean="0">
                <a:solidFill>
                  <a:prstClr val="black">
                    <a:tint val="75000"/>
                  </a:prstClr>
                </a:solidFill>
              </a:rPr>
              <a:pPr/>
              <a:t>11/10/2021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C2409F-709A-4323-98D3-6E9666A9BB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C6C255-AC27-44C2-86DB-F6B6F3BB3529}" type="datetimeFigureOut">
              <a:rPr lang="en-US" smtClean="0">
                <a:solidFill>
                  <a:prstClr val="black">
                    <a:tint val="75000"/>
                  </a:prstClr>
                </a:solidFill>
              </a:rPr>
              <a:pPr/>
              <a:t>11/10/2021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C2409F-709A-4323-98D3-6E9666A9BB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C6C255-AC27-44C2-86DB-F6B6F3BB3529}" type="datetimeFigureOut">
              <a:rPr lang="en-US" smtClean="0">
                <a:solidFill>
                  <a:prstClr val="black">
                    <a:tint val="75000"/>
                  </a:prstClr>
                </a:solidFill>
              </a:rPr>
              <a:pPr/>
              <a:t>11/10/2021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1C2409F-709A-4323-98D3-6E9666A9BB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C6C255-AC27-44C2-86DB-F6B6F3BB3529}" type="datetimeFigureOut">
              <a:rPr lang="en-US" smtClean="0">
                <a:solidFill>
                  <a:prstClr val="black">
                    <a:tint val="75000"/>
                  </a:prstClr>
                </a:solidFill>
              </a:rPr>
              <a:pPr/>
              <a:t>11/10/2021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1C2409F-709A-4323-98D3-6E9666A9BB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C6C255-AC27-44C2-86DB-F6B6F3BB3529}" type="datetimeFigureOut">
              <a:rPr lang="en-US" smtClean="0">
                <a:solidFill>
                  <a:prstClr val="black">
                    <a:tint val="75000"/>
                  </a:prstClr>
                </a:solidFill>
              </a:rPr>
              <a:pPr/>
              <a:t>11/10/2021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1C2409F-709A-4323-98D3-6E9666A9BB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C6C255-AC27-44C2-86DB-F6B6F3BB3529}" type="datetimeFigureOut">
              <a:rPr lang="en-US" smtClean="0">
                <a:solidFill>
                  <a:prstClr val="black">
                    <a:tint val="75000"/>
                  </a:prstClr>
                </a:solidFill>
              </a:rPr>
              <a:pPr/>
              <a:t>11/10/2021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1C2409F-709A-4323-98D3-6E9666A9BB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C6C255-AC27-44C2-86DB-F6B6F3BB3529}" type="datetimeFigureOut">
              <a:rPr lang="en-US" smtClean="0">
                <a:solidFill>
                  <a:prstClr val="black">
                    <a:tint val="75000"/>
                  </a:prstClr>
                </a:solidFill>
              </a:rPr>
              <a:pPr/>
              <a:t>11/10/2021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C2409F-709A-4323-98D3-6E9666A9BB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C6C255-AC27-44C2-86DB-F6B6F3BB3529}" type="datetimeFigureOut">
              <a:rPr lang="en-US" smtClean="0">
                <a:solidFill>
                  <a:prstClr val="black">
                    <a:tint val="75000"/>
                  </a:prstClr>
                </a:solidFill>
              </a:rPr>
              <a:pPr/>
              <a:t>11/10/2021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C2409F-709A-4323-98D3-6E9666A9BB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C6C255-AC27-44C2-86DB-F6B6F3BB3529}" type="datetimeFigureOut">
              <a:rPr lang="en-US" smtClean="0">
                <a:solidFill>
                  <a:prstClr val="black">
                    <a:tint val="75000"/>
                  </a:prstClr>
                </a:solidFill>
              </a:rPr>
              <a:pPr/>
              <a:t>11/10/2021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C2409F-709A-4323-98D3-6E9666A9BB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C6C255-AC27-44C2-86DB-F6B6F3BB3529}" type="datetimeFigureOut">
              <a:rPr lang="en-US" smtClean="0">
                <a:solidFill>
                  <a:prstClr val="black">
                    <a:tint val="75000"/>
                  </a:prstClr>
                </a:solidFill>
              </a:rPr>
              <a:pPr/>
              <a:t>11/10/2021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C2409F-709A-4323-98D3-6E9666A9BB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C6C255-AC27-44C2-86DB-F6B6F3BB3529}" type="datetimeFigureOut">
              <a:rPr lang="en-US" smtClean="0">
                <a:solidFill>
                  <a:prstClr val="black">
                    <a:tint val="75000"/>
                  </a:prstClr>
                </a:solidFill>
              </a:rPr>
              <a:pPr/>
              <a:t>11/10/2021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C2409F-709A-4323-98D3-6E9666A9BB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C6C255-AC27-44C2-86DB-F6B6F3BB3529}" type="datetimeFigureOut">
              <a:rPr lang="en-US" smtClean="0">
                <a:solidFill>
                  <a:prstClr val="black">
                    <a:tint val="75000"/>
                  </a:prstClr>
                </a:solidFill>
              </a:rPr>
              <a:pPr/>
              <a:t>11/10/2021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C2409F-709A-4323-98D3-6E9666A9BB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C6C255-AC27-44C2-86DB-F6B6F3BB3529}" type="datetimeFigureOut">
              <a:rPr lang="en-US" smtClean="0">
                <a:solidFill>
                  <a:prstClr val="black">
                    <a:tint val="75000"/>
                  </a:prstClr>
                </a:solidFill>
              </a:rPr>
              <a:pPr/>
              <a:t>11/10/2021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C2409F-709A-4323-98D3-6E9666A9BB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C6C255-AC27-44C2-86DB-F6B6F3BB3529}" type="datetimeFigureOut">
              <a:rPr lang="en-US" smtClean="0">
                <a:solidFill>
                  <a:prstClr val="black">
                    <a:tint val="75000"/>
                  </a:prstClr>
                </a:solidFill>
              </a:rPr>
              <a:pPr/>
              <a:t>11/10/2021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C2409F-709A-4323-98D3-6E9666A9BB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C6C255-AC27-44C2-86DB-F6B6F3BB3529}" type="datetimeFigureOut">
              <a:rPr lang="en-US" smtClean="0">
                <a:solidFill>
                  <a:prstClr val="black">
                    <a:tint val="75000"/>
                  </a:prstClr>
                </a:solidFill>
              </a:rPr>
              <a:pPr/>
              <a:t>11/10/2021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1C2409F-709A-4323-98D3-6E9666A9BB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C6C255-AC27-44C2-86DB-F6B6F3BB3529}" type="datetimeFigureOut">
              <a:rPr lang="en-US" smtClean="0">
                <a:solidFill>
                  <a:prstClr val="black">
                    <a:tint val="75000"/>
                  </a:prstClr>
                </a:solidFill>
              </a:rPr>
              <a:pPr/>
              <a:t>11/10/2021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1C2409F-709A-4323-98D3-6E9666A9BB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C6C255-AC27-44C2-86DB-F6B6F3BB3529}" type="datetimeFigureOut">
              <a:rPr lang="en-US" smtClean="0">
                <a:solidFill>
                  <a:prstClr val="black">
                    <a:tint val="75000"/>
                  </a:prstClr>
                </a:solidFill>
              </a:rPr>
              <a:pPr/>
              <a:t>11/10/2021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1C2409F-709A-4323-98D3-6E9666A9BB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C6C255-AC27-44C2-86DB-F6B6F3BB3529}" type="datetimeFigureOut">
              <a:rPr lang="en-US" smtClean="0">
                <a:solidFill>
                  <a:prstClr val="black">
                    <a:tint val="75000"/>
                  </a:prstClr>
                </a:solidFill>
              </a:rPr>
              <a:pPr/>
              <a:t>11/10/2021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1C2409F-709A-4323-98D3-6E9666A9BB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C6C255-AC27-44C2-86DB-F6B6F3BB3529}" type="datetimeFigureOut">
              <a:rPr lang="en-US" smtClean="0">
                <a:solidFill>
                  <a:prstClr val="black">
                    <a:tint val="75000"/>
                  </a:prstClr>
                </a:solidFill>
              </a:rPr>
              <a:pPr/>
              <a:t>11/10/2021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C2409F-709A-4323-98D3-6E9666A9BB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C6C255-AC27-44C2-86DB-F6B6F3BB3529}" type="datetimeFigureOut">
              <a:rPr lang="en-US" smtClean="0">
                <a:solidFill>
                  <a:prstClr val="black">
                    <a:tint val="75000"/>
                  </a:prstClr>
                </a:solidFill>
              </a:rPr>
              <a:pPr/>
              <a:t>11/10/2021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C2409F-709A-4323-98D3-6E9666A9BB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C6C255-AC27-44C2-86DB-F6B6F3BB3529}" type="datetimeFigureOut">
              <a:rPr lang="en-US" smtClean="0">
                <a:solidFill>
                  <a:prstClr val="black">
                    <a:tint val="75000"/>
                  </a:prstClr>
                </a:solidFill>
              </a:rPr>
              <a:pPr/>
              <a:t>11/10/2021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C2409F-709A-4323-98D3-6E9666A9BB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C6C255-AC27-44C2-86DB-F6B6F3BB3529}" type="datetimeFigureOut">
              <a:rPr lang="en-US" smtClean="0">
                <a:solidFill>
                  <a:prstClr val="black">
                    <a:tint val="75000"/>
                  </a:prstClr>
                </a:solidFill>
              </a:rPr>
              <a:pPr/>
              <a:t>11/10/2021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C2409F-709A-4323-98D3-6E9666A9BB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C6C255-AC27-44C2-86DB-F6B6F3BB3529}" type="datetimeFigureOut">
              <a:rPr lang="en-US" smtClean="0">
                <a:solidFill>
                  <a:prstClr val="black">
                    <a:tint val="75000"/>
                  </a:prstClr>
                </a:solidFill>
              </a:rPr>
              <a:pPr/>
              <a:t>11/10/2021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C2409F-709A-4323-98D3-6E9666A9BB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C6C255-AC27-44C2-86DB-F6B6F3BB3529}" type="datetimeFigureOut">
              <a:rPr lang="en-US" smtClean="0">
                <a:solidFill>
                  <a:prstClr val="black">
                    <a:tint val="75000"/>
                  </a:prstClr>
                </a:solidFill>
              </a:rPr>
              <a:pPr/>
              <a:t>11/10/2021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C2409F-709A-4323-98D3-6E9666A9BB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C6C255-AC27-44C2-86DB-F6B6F3BB3529}" type="datetimeFigureOut">
              <a:rPr lang="en-US" smtClean="0">
                <a:solidFill>
                  <a:prstClr val="black">
                    <a:tint val="75000"/>
                  </a:prstClr>
                </a:solidFill>
              </a:rPr>
              <a:pPr/>
              <a:t>11/10/2021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C2409F-709A-4323-98D3-6E9666A9BB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C6C255-AC27-44C2-86DB-F6B6F3BB3529}" type="datetimeFigureOut">
              <a:rPr lang="en-US" smtClean="0">
                <a:solidFill>
                  <a:prstClr val="black">
                    <a:tint val="75000"/>
                  </a:prstClr>
                </a:solidFill>
              </a:rPr>
              <a:pPr/>
              <a:t>11/10/2021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1C2409F-709A-4323-98D3-6E9666A9BB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C6C255-AC27-44C2-86DB-F6B6F3BB3529}" type="datetimeFigureOut">
              <a:rPr lang="en-US" smtClean="0">
                <a:solidFill>
                  <a:prstClr val="black">
                    <a:tint val="75000"/>
                  </a:prstClr>
                </a:solidFill>
              </a:rPr>
              <a:pPr/>
              <a:t>11/10/2021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C2409F-709A-4323-98D3-6E9666A9BB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C6C255-AC27-44C2-86DB-F6B6F3BB3529}" type="datetimeFigureOut">
              <a:rPr lang="en-US" smtClean="0">
                <a:solidFill>
                  <a:prstClr val="black">
                    <a:tint val="75000"/>
                  </a:prstClr>
                </a:solidFill>
              </a:rPr>
              <a:pPr/>
              <a:t>11/10/2021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1C2409F-709A-4323-98D3-6E9666A9BB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C6C255-AC27-44C2-86DB-F6B6F3BB3529}" type="datetimeFigureOut">
              <a:rPr lang="en-US" smtClean="0">
                <a:solidFill>
                  <a:prstClr val="black">
                    <a:tint val="75000"/>
                  </a:prstClr>
                </a:solidFill>
              </a:rPr>
              <a:pPr/>
              <a:t>11/10/2021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1C2409F-709A-4323-98D3-6E9666A9BB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C6C255-AC27-44C2-86DB-F6B6F3BB3529}" type="datetimeFigureOut">
              <a:rPr lang="en-US" smtClean="0">
                <a:solidFill>
                  <a:prstClr val="black">
                    <a:tint val="75000"/>
                  </a:prstClr>
                </a:solidFill>
              </a:rPr>
              <a:pPr/>
              <a:t>11/10/2021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1C2409F-709A-4323-98D3-6E9666A9BB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C6C255-AC27-44C2-86DB-F6B6F3BB3529}" type="datetimeFigureOut">
              <a:rPr lang="en-US" smtClean="0">
                <a:solidFill>
                  <a:prstClr val="black">
                    <a:tint val="75000"/>
                  </a:prstClr>
                </a:solidFill>
              </a:rPr>
              <a:pPr/>
              <a:t>11/10/2021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C2409F-709A-4323-98D3-6E9666A9BB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C6C255-AC27-44C2-86DB-F6B6F3BB3529}" type="datetimeFigureOut">
              <a:rPr lang="en-US" smtClean="0">
                <a:solidFill>
                  <a:prstClr val="black">
                    <a:tint val="75000"/>
                  </a:prstClr>
                </a:solidFill>
              </a:rPr>
              <a:pPr/>
              <a:t>11/10/2021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C2409F-709A-4323-98D3-6E9666A9BB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C6C255-AC27-44C2-86DB-F6B6F3BB3529}" type="datetimeFigureOut">
              <a:rPr lang="en-US" smtClean="0">
                <a:solidFill>
                  <a:prstClr val="black">
                    <a:tint val="75000"/>
                  </a:prstClr>
                </a:solidFill>
              </a:rPr>
              <a:pPr/>
              <a:t>11/10/2021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C2409F-709A-4323-98D3-6E9666A9BB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C6C255-AC27-44C2-86DB-F6B6F3BB3529}" type="datetimeFigureOut">
              <a:rPr lang="en-US" smtClean="0">
                <a:solidFill>
                  <a:prstClr val="black">
                    <a:tint val="75000"/>
                  </a:prstClr>
                </a:solidFill>
              </a:rPr>
              <a:pPr/>
              <a:t>11/10/2021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C2409F-709A-4323-98D3-6E9666A9BB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C6C255-AC27-44C2-86DB-F6B6F3BB3529}" type="datetimeFigureOut">
              <a:rPr lang="en-US" smtClean="0">
                <a:solidFill>
                  <a:prstClr val="black">
                    <a:tint val="75000"/>
                  </a:prstClr>
                </a:solidFill>
              </a:rPr>
              <a:pPr/>
              <a:t>11/10/2021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C2409F-709A-4323-98D3-6E9666A9BB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C6C255-AC27-44C2-86DB-F6B6F3BB3529}" type="datetimeFigureOut">
              <a:rPr lang="en-US" smtClean="0">
                <a:solidFill>
                  <a:prstClr val="black">
                    <a:tint val="75000"/>
                  </a:prstClr>
                </a:solidFill>
              </a:rPr>
              <a:pPr/>
              <a:t>11/10/2021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C2409F-709A-4323-98D3-6E9666A9BB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C6C255-AC27-44C2-86DB-F6B6F3BB3529}" type="datetimeFigureOut">
              <a:rPr lang="en-US" smtClean="0">
                <a:solidFill>
                  <a:prstClr val="black">
                    <a:tint val="75000"/>
                  </a:prstClr>
                </a:solidFill>
              </a:rPr>
              <a:pPr/>
              <a:t>11/10/2021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C2409F-709A-4323-98D3-6E9666A9BB7C}"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C6C255-AC27-44C2-86DB-F6B6F3BB3529}" type="datetimeFigureOut">
              <a:rPr lang="en-US" smtClean="0">
                <a:solidFill>
                  <a:prstClr val="black">
                    <a:tint val="75000"/>
                  </a:prstClr>
                </a:solidFill>
              </a:rPr>
              <a:pPr/>
              <a:t>11/10/2021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C2409F-709A-4323-98D3-6E9666A9BB7C}"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C6C255-AC27-44C2-86DB-F6B6F3BB3529}" type="datetimeFigureOut">
              <a:rPr lang="en-US" smtClean="0">
                <a:solidFill>
                  <a:prstClr val="black">
                    <a:tint val="75000"/>
                  </a:prstClr>
                </a:solidFill>
              </a:rPr>
              <a:pPr/>
              <a:t>11/10/2021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C2409F-709A-4323-98D3-6E9666A9BB7C}"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C6C255-AC27-44C2-86DB-F6B6F3BB3529}" type="datetimeFigureOut">
              <a:rPr lang="en-US" smtClean="0">
                <a:solidFill>
                  <a:prstClr val="black">
                    <a:tint val="75000"/>
                  </a:prstClr>
                </a:solidFill>
              </a:rPr>
              <a:pPr/>
              <a:t>11/10/2021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C2409F-709A-4323-98D3-6E9666A9BB7C}"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C6C255-AC27-44C2-86DB-F6B6F3BB3529}" type="datetimeFigureOut">
              <a:rPr lang="en-US" smtClean="0">
                <a:solidFill>
                  <a:prstClr val="black">
                    <a:tint val="75000"/>
                  </a:prstClr>
                </a:solidFill>
              </a:rPr>
              <a:pPr/>
              <a:t>11/10/2021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C2409F-709A-4323-98D3-6E9666A9BB7C}"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C6C255-AC27-44C2-86DB-F6B6F3BB3529}" type="datetimeFigureOut">
              <a:rPr lang="en-US" smtClean="0">
                <a:solidFill>
                  <a:prstClr val="black">
                    <a:tint val="75000"/>
                  </a:prstClr>
                </a:solidFill>
              </a:rPr>
              <a:pPr/>
              <a:t>11/10/2021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C2409F-709A-4323-98D3-6E9666A9BB7C}"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C6C255-AC27-44C2-86DB-F6B6F3BB3529}" type="datetimeFigureOut">
              <a:rPr lang="en-US" smtClean="0">
                <a:solidFill>
                  <a:prstClr val="black">
                    <a:tint val="75000"/>
                  </a:prstClr>
                </a:solidFill>
              </a:rPr>
              <a:pPr/>
              <a:t>11/10/2021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C2409F-709A-4323-98D3-6E9666A9BB7C}"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slideLayout" Target="../slideLayouts/slideLayout1.xml"/><Relationship Id="rId7" Type="http://schemas.openxmlformats.org/officeDocument/2006/relationships/image" Target="../media/image4.GIF"/><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GIF"/><Relationship Id="rId11" Type="http://schemas.openxmlformats.org/officeDocument/2006/relationships/image" Target="../media/image8.png"/><Relationship Id="rId5" Type="http://schemas.openxmlformats.org/officeDocument/2006/relationships/image" Target="../media/image2.GIF"/><Relationship Id="rId10" Type="http://schemas.openxmlformats.org/officeDocument/2006/relationships/image" Target="../media/image7.GIF"/><Relationship Id="rId4" Type="http://schemas.openxmlformats.org/officeDocument/2006/relationships/image" Target="../media/image1.jpeg"/><Relationship Id="rId9" Type="http://schemas.openxmlformats.org/officeDocument/2006/relationships/image" Target="../media/image6.wmf"/></Relationships>
</file>

<file path=ppt/slides/_rels/slide2.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audio" Target="../media/media2.wav"/><Relationship Id="rId7" Type="http://schemas.openxmlformats.org/officeDocument/2006/relationships/image" Target="../media/image7.GIF"/><Relationship Id="rId2" Type="http://schemas.microsoft.com/office/2007/relationships/media" Target="../media/media2.wav"/><Relationship Id="rId1" Type="http://schemas.openxmlformats.org/officeDocument/2006/relationships/tags" Target="../tags/tag1.xml"/><Relationship Id="rId6" Type="http://schemas.openxmlformats.org/officeDocument/2006/relationships/image" Target="../media/image2.GIF"/><Relationship Id="rId11" Type="http://schemas.openxmlformats.org/officeDocument/2006/relationships/image" Target="../media/image8.png"/><Relationship Id="rId5" Type="http://schemas.openxmlformats.org/officeDocument/2006/relationships/image" Target="../media/image1.jpeg"/><Relationship Id="rId10" Type="http://schemas.openxmlformats.org/officeDocument/2006/relationships/image" Target="../media/image5.GIF"/><Relationship Id="rId4" Type="http://schemas.openxmlformats.org/officeDocument/2006/relationships/slideLayout" Target="../slideLayouts/slideLayout13.xml"/><Relationship Id="rId9" Type="http://schemas.openxmlformats.org/officeDocument/2006/relationships/image" Target="../media/image3.GIF"/></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media3.wav"/><Relationship Id="rId7" Type="http://schemas.openxmlformats.org/officeDocument/2006/relationships/image" Target="../media/image9.jpeg"/><Relationship Id="rId2" Type="http://schemas.microsoft.com/office/2007/relationships/media" Target="../media/media3.wav"/><Relationship Id="rId1" Type="http://schemas.openxmlformats.org/officeDocument/2006/relationships/tags" Target="../tags/tag2.xml"/><Relationship Id="rId6" Type="http://schemas.openxmlformats.org/officeDocument/2006/relationships/image" Target="../media/image5.GIF"/><Relationship Id="rId5" Type="http://schemas.openxmlformats.org/officeDocument/2006/relationships/image" Target="../media/image1.jpeg"/><Relationship Id="rId4"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audio" Target="../media/media4.wav"/><Relationship Id="rId7" Type="http://schemas.openxmlformats.org/officeDocument/2006/relationships/image" Target="../media/image8.png"/><Relationship Id="rId2" Type="http://schemas.microsoft.com/office/2007/relationships/media" Target="../media/media4.wav"/><Relationship Id="rId1" Type="http://schemas.openxmlformats.org/officeDocument/2006/relationships/tags" Target="../tags/tag3.xml"/><Relationship Id="rId6" Type="http://schemas.openxmlformats.org/officeDocument/2006/relationships/image" Target="../media/image5.GIF"/><Relationship Id="rId5" Type="http://schemas.openxmlformats.org/officeDocument/2006/relationships/image" Target="../media/image1.jpeg"/><Relationship Id="rId4"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media5.wav"/><Relationship Id="rId7" Type="http://schemas.openxmlformats.org/officeDocument/2006/relationships/image" Target="../media/image10.jpeg"/><Relationship Id="rId2" Type="http://schemas.microsoft.com/office/2007/relationships/media" Target="../media/media5.wav"/><Relationship Id="rId1" Type="http://schemas.openxmlformats.org/officeDocument/2006/relationships/tags" Target="../tags/tag4.xml"/><Relationship Id="rId6" Type="http://schemas.openxmlformats.org/officeDocument/2006/relationships/image" Target="../media/image5.GIF"/><Relationship Id="rId5" Type="http://schemas.openxmlformats.org/officeDocument/2006/relationships/image" Target="../media/image1.jpeg"/><Relationship Id="rId4"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media6.wav"/><Relationship Id="rId7" Type="http://schemas.openxmlformats.org/officeDocument/2006/relationships/image" Target="../media/image4.GIF"/><Relationship Id="rId2" Type="http://schemas.microsoft.com/office/2007/relationships/media" Target="../media/media6.wav"/><Relationship Id="rId1" Type="http://schemas.openxmlformats.org/officeDocument/2006/relationships/tags" Target="../tags/tag5.xml"/><Relationship Id="rId6" Type="http://schemas.openxmlformats.org/officeDocument/2006/relationships/image" Target="../media/image5.GIF"/><Relationship Id="rId5" Type="http://schemas.openxmlformats.org/officeDocument/2006/relationships/image" Target="../media/image1.jpeg"/><Relationship Id="rId4"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slideLayout" Target="../slideLayouts/slideLayout68.xml"/><Relationship Id="rId7" Type="http://schemas.openxmlformats.org/officeDocument/2006/relationships/image" Target="../media/image3.GIF"/><Relationship Id="rId2" Type="http://schemas.openxmlformats.org/officeDocument/2006/relationships/audio" Target="../media/media7.wav"/><Relationship Id="rId1" Type="http://schemas.microsoft.com/office/2007/relationships/media" Target="../media/media7.wav"/><Relationship Id="rId6" Type="http://schemas.openxmlformats.org/officeDocument/2006/relationships/image" Target="../media/image4.GIF"/><Relationship Id="rId5" Type="http://schemas.openxmlformats.org/officeDocument/2006/relationships/image" Target="../media/image2.GIF"/><Relationship Id="rId4" Type="http://schemas.openxmlformats.org/officeDocument/2006/relationships/image" Target="../media/image1.jpe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2050" name="Picture 4" descr="PTIX"/>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5" name="TextBox 4"/>
          <p:cNvSpPr txBox="1"/>
          <p:nvPr/>
        </p:nvSpPr>
        <p:spPr>
          <a:xfrm>
            <a:off x="1143000" y="0"/>
            <a:ext cx="7086600" cy="830997"/>
          </a:xfrm>
          <a:prstGeom prst="rect">
            <a:avLst/>
          </a:prstGeom>
          <a:noFill/>
        </p:spPr>
        <p:txBody>
          <a:bodyPr wrap="square" rtlCol="0">
            <a:spAutoFit/>
          </a:bodyPr>
          <a:lstStyle/>
          <a:p>
            <a:pPr algn="ctr"/>
            <a:r>
              <a:rPr lang="en-US" sz="2400" dirty="0">
                <a:solidFill>
                  <a:srgbClr val="1F497D"/>
                </a:solidFill>
                <a:latin typeface="Times New Roman" panose="02020603050405020304" pitchFamily="18" charset="0"/>
                <a:cs typeface="Times New Roman" panose="02020603050405020304" pitchFamily="18" charset="0"/>
              </a:rPr>
              <a:t>PHÒNG GD&amp;ĐT </a:t>
            </a:r>
            <a:r>
              <a:rPr lang="vi-VN" sz="2400" dirty="0">
                <a:solidFill>
                  <a:srgbClr val="1F497D"/>
                </a:solidFill>
                <a:latin typeface="Times New Roman" panose="02020603050405020304" pitchFamily="18" charset="0"/>
                <a:cs typeface="Times New Roman" panose="02020603050405020304" pitchFamily="18" charset="0"/>
              </a:rPr>
              <a:t>HUYỆN CỦ CHI</a:t>
            </a:r>
            <a:endParaRPr lang="en-US" sz="2400" dirty="0">
              <a:solidFill>
                <a:srgbClr val="1F497D"/>
              </a:solidFill>
              <a:latin typeface="Times New Roman" panose="02020603050405020304" pitchFamily="18" charset="0"/>
              <a:cs typeface="Times New Roman" panose="02020603050405020304" pitchFamily="18" charset="0"/>
            </a:endParaRPr>
          </a:p>
          <a:p>
            <a:pPr algn="ctr"/>
            <a:r>
              <a:rPr lang="en-US" sz="2400" b="1" dirty="0">
                <a:solidFill>
                  <a:srgbClr val="1F497D"/>
                </a:solidFill>
                <a:latin typeface="Times New Roman" panose="02020603050405020304" pitchFamily="18" charset="0"/>
                <a:cs typeface="Times New Roman" panose="02020603050405020304" pitchFamily="18" charset="0"/>
              </a:rPr>
              <a:t>TRƯỜNG TH </a:t>
            </a:r>
            <a:r>
              <a:rPr lang="vi-VN" sz="2400" b="1" dirty="0">
                <a:solidFill>
                  <a:srgbClr val="1F497D"/>
                </a:solidFill>
                <a:latin typeface="Times New Roman" panose="02020603050405020304" pitchFamily="18" charset="0"/>
                <a:cs typeface="Times New Roman" panose="02020603050405020304" pitchFamily="18" charset="0"/>
              </a:rPr>
              <a:t>LÊ VĂN THẾ</a:t>
            </a:r>
            <a:endParaRPr lang="en-US" sz="2400" b="1" dirty="0">
              <a:solidFill>
                <a:srgbClr val="1F497D"/>
              </a:solidFill>
              <a:latin typeface="Times New Roman" panose="02020603050405020304" pitchFamily="18" charset="0"/>
              <a:cs typeface="Times New Roman" panose="02020603050405020304" pitchFamily="18" charset="0"/>
            </a:endParaRPr>
          </a:p>
        </p:txBody>
      </p:sp>
      <p:sp>
        <p:nvSpPr>
          <p:cNvPr id="7" name="Rectangle 6"/>
          <p:cNvSpPr/>
          <p:nvPr/>
        </p:nvSpPr>
        <p:spPr>
          <a:xfrm>
            <a:off x="3276600" y="6324600"/>
            <a:ext cx="2514600"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b="1" dirty="0">
                <a:solidFill>
                  <a:srgbClr val="8064A2">
                    <a:lumMod val="50000"/>
                  </a:srgbClr>
                </a:solidFill>
                <a:latin typeface="Times New Roman" panose="02020603050405020304" pitchFamily="18" charset="0"/>
                <a:cs typeface="Times New Roman" panose="02020603050405020304" pitchFamily="18" charset="0"/>
              </a:rPr>
              <a:t>GV: </a:t>
            </a:r>
            <a:r>
              <a:rPr lang="vi-VN" b="1" dirty="0">
                <a:solidFill>
                  <a:srgbClr val="8064A2">
                    <a:lumMod val="50000"/>
                  </a:srgbClr>
                </a:solidFill>
                <a:latin typeface="Times New Roman" panose="02020603050405020304" pitchFamily="18" charset="0"/>
                <a:cs typeface="Times New Roman" panose="02020603050405020304" pitchFamily="18" charset="0"/>
              </a:rPr>
              <a:t> Hà Hồng Phúc</a:t>
            </a:r>
          </a:p>
        </p:txBody>
      </p:sp>
      <p:sp>
        <p:nvSpPr>
          <p:cNvPr id="23" name="TextBox 22"/>
          <p:cNvSpPr txBox="1"/>
          <p:nvPr/>
        </p:nvSpPr>
        <p:spPr>
          <a:xfrm>
            <a:off x="1219200" y="2514600"/>
            <a:ext cx="7159602" cy="2743200"/>
          </a:xfrm>
          <a:prstGeom prst="rect">
            <a:avLst/>
          </a:prstGeom>
          <a:noFill/>
        </p:spPr>
        <p:txBody>
          <a:bodyPr spcFirstLastPara="1" wrap="none" numCol="1">
            <a:prstTxWarp prst="textArchUp">
              <a:avLst>
                <a:gd name="adj" fmla="val 10878711"/>
              </a:avLst>
            </a:prstTxWarp>
            <a:spAutoFit/>
          </a:bodyPr>
          <a:lstStyle/>
          <a:p>
            <a:pPr algn="ctr" fontAlgn="base">
              <a:spcBef>
                <a:spcPct val="0"/>
              </a:spcBef>
              <a:spcAft>
                <a:spcPct val="0"/>
              </a:spcAft>
              <a:defRPr/>
            </a:pPr>
            <a:r>
              <a:rPr lang="en-US" sz="3200" b="1">
                <a:ln w="10541" cmpd="sng">
                  <a:solidFill>
                    <a:srgbClr val="4F81BD">
                      <a:shade val="88000"/>
                      <a:satMod val="110000"/>
                    </a:srgbClr>
                  </a:solidFill>
                  <a:prstDash val="solid"/>
                </a:ln>
                <a:solidFill>
                  <a:srgbClr val="9933FF"/>
                </a:solidFill>
                <a:latin typeface="Times New Roman" panose="02020603050405020304" pitchFamily="18" charset="0"/>
                <a:cs typeface="Times New Roman" panose="02020603050405020304" pitchFamily="18" charset="0"/>
              </a:rPr>
              <a:t>Chào mừng các bạn đến với tiết học trực tuyến </a:t>
            </a:r>
          </a:p>
          <a:p>
            <a:pPr algn="ctr" fontAlgn="base">
              <a:spcBef>
                <a:spcPct val="0"/>
              </a:spcBef>
              <a:spcAft>
                <a:spcPct val="0"/>
              </a:spcAft>
              <a:defRPr/>
            </a:pPr>
            <a:endParaRPr lang="en-US" sz="3200" b="1">
              <a:ln w="10541" cmpd="sng">
                <a:solidFill>
                  <a:srgbClr val="4F81BD">
                    <a:shade val="88000"/>
                    <a:satMod val="110000"/>
                  </a:srgbClr>
                </a:solidFill>
                <a:prstDash val="solid"/>
              </a:ln>
              <a:solidFill>
                <a:srgbClr val="9933FF"/>
              </a:solidFill>
              <a:latin typeface="Times New Roman" panose="02020603050405020304" pitchFamily="18" charset="0"/>
              <a:cs typeface="Times New Roman" panose="02020603050405020304" pitchFamily="18" charset="0"/>
            </a:endParaRPr>
          </a:p>
          <a:p>
            <a:pPr algn="ctr" fontAlgn="base">
              <a:spcBef>
                <a:spcPct val="0"/>
              </a:spcBef>
              <a:spcAft>
                <a:spcPct val="0"/>
              </a:spcAft>
              <a:defRPr/>
            </a:pPr>
            <a:r>
              <a:rPr lang="en-US" sz="3200" b="1">
                <a:ln w="10541" cmpd="sng">
                  <a:solidFill>
                    <a:srgbClr val="4F81BD">
                      <a:shade val="88000"/>
                      <a:satMod val="110000"/>
                    </a:srgbClr>
                  </a:solidFill>
                  <a:prstDash val="solid"/>
                </a:ln>
                <a:solidFill>
                  <a:srgbClr val="9933FF"/>
                </a:solidFill>
                <a:latin typeface="Times New Roman" panose="02020603050405020304" pitchFamily="18" charset="0"/>
                <a:cs typeface="Times New Roman" panose="02020603050405020304" pitchFamily="18" charset="0"/>
              </a:rPr>
              <a:t>Môn: Thể dục</a:t>
            </a:r>
            <a:r>
              <a:rPr lang="vi-VN" sz="3200" b="1">
                <a:ln w="10541" cmpd="sng">
                  <a:solidFill>
                    <a:srgbClr val="4F81BD">
                      <a:shade val="88000"/>
                      <a:satMod val="110000"/>
                    </a:srgbClr>
                  </a:solidFill>
                  <a:prstDash val="solid"/>
                </a:ln>
                <a:solidFill>
                  <a:srgbClr val="9933FF"/>
                </a:solidFill>
                <a:latin typeface="Times New Roman" panose="02020603050405020304" pitchFamily="18" charset="0"/>
                <a:cs typeface="Times New Roman" panose="02020603050405020304" pitchFamily="18" charset="0"/>
              </a:rPr>
              <a:t> LỚP 4</a:t>
            </a:r>
            <a:endParaRPr lang="en-US" sz="3200" b="1" dirty="0">
              <a:ln w="10541" cmpd="sng">
                <a:solidFill>
                  <a:srgbClr val="4F81BD">
                    <a:shade val="88000"/>
                    <a:satMod val="110000"/>
                  </a:srgbClr>
                </a:solidFill>
                <a:prstDash val="solid"/>
              </a:ln>
              <a:solidFill>
                <a:srgbClr val="9933FF"/>
              </a:solidFill>
              <a:latin typeface="Times New Roman" panose="02020603050405020304" pitchFamily="18" charset="0"/>
              <a:cs typeface="Times New Roman" panose="02020603050405020304" pitchFamily="18" charset="0"/>
            </a:endParaRPr>
          </a:p>
        </p:txBody>
      </p:sp>
      <p:pic>
        <p:nvPicPr>
          <p:cNvPr id="12" name="Picture 30" descr="2067166a35x1e8i0t"/>
          <p:cNvPicPr>
            <a:picLocks noChangeAspect="1" noChangeArrowheads="1" noCrop="1"/>
          </p:cNvPicPr>
          <p:nvPr/>
        </p:nvPicPr>
        <p:blipFill>
          <a:blip r:embed="rId5"/>
          <a:srcRect/>
          <a:stretch>
            <a:fillRect/>
          </a:stretch>
        </p:blipFill>
        <p:spPr bwMode="auto">
          <a:xfrm>
            <a:off x="0" y="5257800"/>
            <a:ext cx="1828800" cy="1600200"/>
          </a:xfrm>
          <a:prstGeom prst="rect">
            <a:avLst/>
          </a:prstGeom>
          <a:noFill/>
          <a:ln w="9525">
            <a:noFill/>
            <a:miter lim="800000"/>
            <a:headEnd/>
            <a:tailEnd/>
          </a:ln>
        </p:spPr>
      </p:pic>
      <p:pic>
        <p:nvPicPr>
          <p:cNvPr id="13" name="Picture 9" descr="729747d8za2kbusq"/>
          <p:cNvPicPr>
            <a:picLocks noChangeAspect="1" noChangeArrowheads="1" noCrop="1"/>
          </p:cNvPicPr>
          <p:nvPr/>
        </p:nvPicPr>
        <p:blipFill>
          <a:blip r:embed="rId6"/>
          <a:srcRect/>
          <a:stretch>
            <a:fillRect/>
          </a:stretch>
        </p:blipFill>
        <p:spPr bwMode="auto">
          <a:xfrm>
            <a:off x="2438400" y="2590800"/>
            <a:ext cx="4724400" cy="3200400"/>
          </a:xfrm>
          <a:prstGeom prst="rect">
            <a:avLst/>
          </a:prstGeom>
          <a:noFill/>
          <a:ln w="9525">
            <a:noFill/>
            <a:miter lim="800000"/>
            <a:headEnd/>
            <a:tailEnd/>
          </a:ln>
        </p:spPr>
      </p:pic>
      <p:pic>
        <p:nvPicPr>
          <p:cNvPr id="14" name="Picture 8" descr="724608s7aonrbepf"/>
          <p:cNvPicPr>
            <a:picLocks noChangeAspect="1" noChangeArrowheads="1" noCrop="1"/>
          </p:cNvPicPr>
          <p:nvPr/>
        </p:nvPicPr>
        <p:blipFill>
          <a:blip r:embed="rId7"/>
          <a:srcRect/>
          <a:stretch>
            <a:fillRect/>
          </a:stretch>
        </p:blipFill>
        <p:spPr bwMode="auto">
          <a:xfrm>
            <a:off x="152400" y="2362200"/>
            <a:ext cx="762000" cy="2447925"/>
          </a:xfrm>
          <a:prstGeom prst="rect">
            <a:avLst/>
          </a:prstGeom>
          <a:noFill/>
          <a:ln w="9525">
            <a:noFill/>
            <a:miter lim="800000"/>
            <a:headEnd/>
            <a:tailEnd/>
          </a:ln>
        </p:spPr>
      </p:pic>
      <p:pic>
        <p:nvPicPr>
          <p:cNvPr id="15" name="Picture 8" descr="724608s7aonrbepf"/>
          <p:cNvPicPr>
            <a:picLocks noChangeAspect="1" noChangeArrowheads="1" noCrop="1"/>
          </p:cNvPicPr>
          <p:nvPr/>
        </p:nvPicPr>
        <p:blipFill>
          <a:blip r:embed="rId7"/>
          <a:srcRect/>
          <a:stretch>
            <a:fillRect/>
          </a:stretch>
        </p:blipFill>
        <p:spPr bwMode="auto">
          <a:xfrm>
            <a:off x="8382000" y="2514600"/>
            <a:ext cx="762000" cy="2447925"/>
          </a:xfrm>
          <a:prstGeom prst="rect">
            <a:avLst/>
          </a:prstGeom>
          <a:noFill/>
          <a:ln w="9525">
            <a:noFill/>
            <a:miter lim="800000"/>
            <a:headEnd/>
            <a:tailEnd/>
          </a:ln>
        </p:spPr>
      </p:pic>
      <p:pic>
        <p:nvPicPr>
          <p:cNvPr id="16" name="Picture 8" descr="724608s7aonrbepf"/>
          <p:cNvPicPr>
            <a:picLocks noChangeAspect="1" noChangeArrowheads="1" noCrop="1"/>
          </p:cNvPicPr>
          <p:nvPr/>
        </p:nvPicPr>
        <p:blipFill>
          <a:blip r:embed="rId7"/>
          <a:srcRect/>
          <a:stretch>
            <a:fillRect/>
          </a:stretch>
        </p:blipFill>
        <p:spPr bwMode="auto">
          <a:xfrm>
            <a:off x="2362200" y="4410075"/>
            <a:ext cx="762000" cy="2447925"/>
          </a:xfrm>
          <a:prstGeom prst="rect">
            <a:avLst/>
          </a:prstGeom>
          <a:noFill/>
          <a:ln w="9525">
            <a:noFill/>
            <a:miter lim="800000"/>
            <a:headEnd/>
            <a:tailEnd/>
          </a:ln>
        </p:spPr>
      </p:pic>
      <p:pic>
        <p:nvPicPr>
          <p:cNvPr id="17" name="Picture 8" descr="724608s7aonrbepf"/>
          <p:cNvPicPr>
            <a:picLocks noChangeAspect="1" noChangeArrowheads="1" noCrop="1"/>
          </p:cNvPicPr>
          <p:nvPr/>
        </p:nvPicPr>
        <p:blipFill>
          <a:blip r:embed="rId7"/>
          <a:srcRect/>
          <a:stretch>
            <a:fillRect/>
          </a:stretch>
        </p:blipFill>
        <p:spPr bwMode="auto">
          <a:xfrm>
            <a:off x="6553200" y="4410075"/>
            <a:ext cx="762000" cy="2447925"/>
          </a:xfrm>
          <a:prstGeom prst="rect">
            <a:avLst/>
          </a:prstGeom>
          <a:noFill/>
          <a:ln w="9525">
            <a:noFill/>
            <a:miter lim="800000"/>
            <a:headEnd/>
            <a:tailEnd/>
          </a:ln>
        </p:spPr>
      </p:pic>
      <p:pic>
        <p:nvPicPr>
          <p:cNvPr id="18" name="Picture 13" descr="3d butterfly"/>
          <p:cNvPicPr>
            <a:picLocks noChangeAspect="1" noChangeArrowheads="1" noCrop="1"/>
          </p:cNvPicPr>
          <p:nvPr/>
        </p:nvPicPr>
        <p:blipFill>
          <a:blip r:embed="rId8"/>
          <a:srcRect/>
          <a:stretch>
            <a:fillRect/>
          </a:stretch>
        </p:blipFill>
        <p:spPr bwMode="auto">
          <a:xfrm>
            <a:off x="4038600" y="3581400"/>
            <a:ext cx="990600" cy="838200"/>
          </a:xfrm>
          <a:prstGeom prst="rect">
            <a:avLst/>
          </a:prstGeom>
          <a:noFill/>
          <a:ln w="9525">
            <a:noFill/>
            <a:miter lim="800000"/>
            <a:headEnd/>
            <a:tailEnd/>
          </a:ln>
        </p:spPr>
      </p:pic>
      <p:pic>
        <p:nvPicPr>
          <p:cNvPr id="19" name="Picture 13" descr="3d butterfly"/>
          <p:cNvPicPr>
            <a:picLocks noChangeAspect="1" noChangeArrowheads="1" noCrop="1"/>
          </p:cNvPicPr>
          <p:nvPr/>
        </p:nvPicPr>
        <p:blipFill>
          <a:blip r:embed="rId8"/>
          <a:srcRect/>
          <a:stretch>
            <a:fillRect/>
          </a:stretch>
        </p:blipFill>
        <p:spPr bwMode="auto">
          <a:xfrm>
            <a:off x="4648200" y="1524000"/>
            <a:ext cx="990600" cy="838200"/>
          </a:xfrm>
          <a:prstGeom prst="rect">
            <a:avLst/>
          </a:prstGeom>
          <a:noFill/>
          <a:ln w="9525">
            <a:noFill/>
            <a:miter lim="800000"/>
            <a:headEnd/>
            <a:tailEnd/>
          </a:ln>
        </p:spPr>
      </p:pic>
      <p:pic>
        <p:nvPicPr>
          <p:cNvPr id="20" name="Picture 13" descr="3d butterfly"/>
          <p:cNvPicPr>
            <a:picLocks noChangeAspect="1" noChangeArrowheads="1" noCrop="1"/>
          </p:cNvPicPr>
          <p:nvPr/>
        </p:nvPicPr>
        <p:blipFill>
          <a:blip r:embed="rId8"/>
          <a:srcRect/>
          <a:stretch>
            <a:fillRect/>
          </a:stretch>
        </p:blipFill>
        <p:spPr bwMode="auto">
          <a:xfrm>
            <a:off x="1676400" y="2438400"/>
            <a:ext cx="990600" cy="838200"/>
          </a:xfrm>
          <a:prstGeom prst="rect">
            <a:avLst/>
          </a:prstGeom>
          <a:noFill/>
          <a:ln w="9525">
            <a:noFill/>
            <a:miter lim="800000"/>
            <a:headEnd/>
            <a:tailEnd/>
          </a:ln>
        </p:spPr>
      </p:pic>
      <p:pic>
        <p:nvPicPr>
          <p:cNvPr id="21" name="Picture 13" descr="3d butterfly"/>
          <p:cNvPicPr>
            <a:picLocks noChangeAspect="1" noChangeArrowheads="1" noCrop="1"/>
          </p:cNvPicPr>
          <p:nvPr/>
        </p:nvPicPr>
        <p:blipFill>
          <a:blip r:embed="rId8"/>
          <a:srcRect/>
          <a:stretch>
            <a:fillRect/>
          </a:stretch>
        </p:blipFill>
        <p:spPr bwMode="auto">
          <a:xfrm>
            <a:off x="7162800" y="2514600"/>
            <a:ext cx="990600" cy="838200"/>
          </a:xfrm>
          <a:prstGeom prst="rect">
            <a:avLst/>
          </a:prstGeom>
          <a:noFill/>
          <a:ln w="9525">
            <a:noFill/>
            <a:miter lim="800000"/>
            <a:headEnd/>
            <a:tailEnd/>
          </a:ln>
        </p:spPr>
      </p:pic>
      <p:pic>
        <p:nvPicPr>
          <p:cNvPr id="2053" name="Picture 4" descr="POINSET2"/>
          <p:cNvPicPr>
            <a:picLocks noChangeAspect="1" noChangeArrowheads="1"/>
          </p:cNvPicPr>
          <p:nvPr/>
        </p:nvPicPr>
        <p:blipFill>
          <a:blip r:embed="rId9"/>
          <a:srcRect/>
          <a:stretch>
            <a:fillRect/>
          </a:stretch>
        </p:blipFill>
        <p:spPr bwMode="auto">
          <a:xfrm>
            <a:off x="0" y="0"/>
            <a:ext cx="1447800" cy="1295400"/>
          </a:xfrm>
          <a:prstGeom prst="rect">
            <a:avLst/>
          </a:prstGeom>
          <a:noFill/>
          <a:ln w="9525">
            <a:noFill/>
            <a:miter lim="800000"/>
            <a:headEnd/>
            <a:tailEnd/>
          </a:ln>
        </p:spPr>
      </p:pic>
      <p:pic>
        <p:nvPicPr>
          <p:cNvPr id="2054" name="Picture 12" descr="POINSET2"/>
          <p:cNvPicPr>
            <a:picLocks noChangeAspect="1" noChangeArrowheads="1"/>
          </p:cNvPicPr>
          <p:nvPr/>
        </p:nvPicPr>
        <p:blipFill>
          <a:blip r:embed="rId9"/>
          <a:srcRect/>
          <a:stretch>
            <a:fillRect/>
          </a:stretch>
        </p:blipFill>
        <p:spPr bwMode="auto">
          <a:xfrm rot="5400000">
            <a:off x="7772400" y="-76200"/>
            <a:ext cx="1295400" cy="1447800"/>
          </a:xfrm>
          <a:prstGeom prst="rect">
            <a:avLst/>
          </a:prstGeom>
          <a:noFill/>
          <a:ln w="9525">
            <a:noFill/>
            <a:miter lim="800000"/>
            <a:headEnd/>
            <a:tailEnd/>
          </a:ln>
        </p:spPr>
      </p:pic>
      <p:pic>
        <p:nvPicPr>
          <p:cNvPr id="22" name="Picture 19" descr="pretty_flower_orange_hb"/>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8600" y="228600"/>
            <a:ext cx="10287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9" descr="pretty_flower_orange_hb"/>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848600" y="228600"/>
            <a:ext cx="10287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3" descr="3d butterfly"/>
          <p:cNvPicPr>
            <a:picLocks noChangeAspect="1" noChangeArrowheads="1" noCrop="1"/>
          </p:cNvPicPr>
          <p:nvPr/>
        </p:nvPicPr>
        <p:blipFill>
          <a:blip r:embed="rId8"/>
          <a:srcRect/>
          <a:stretch>
            <a:fillRect/>
          </a:stretch>
        </p:blipFill>
        <p:spPr bwMode="auto">
          <a:xfrm>
            <a:off x="1066800" y="304800"/>
            <a:ext cx="990600" cy="838200"/>
          </a:xfrm>
          <a:prstGeom prst="rect">
            <a:avLst/>
          </a:prstGeom>
          <a:noFill/>
          <a:ln w="9525">
            <a:noFill/>
            <a:miter lim="800000"/>
            <a:headEnd/>
            <a:tailEnd/>
          </a:ln>
        </p:spPr>
      </p:pic>
      <p:pic>
        <p:nvPicPr>
          <p:cNvPr id="26" name="Picture 13" descr="3d butterfly"/>
          <p:cNvPicPr>
            <a:picLocks noChangeAspect="1" noChangeArrowheads="1" noCrop="1"/>
          </p:cNvPicPr>
          <p:nvPr/>
        </p:nvPicPr>
        <p:blipFill>
          <a:blip r:embed="rId8"/>
          <a:srcRect/>
          <a:stretch>
            <a:fillRect/>
          </a:stretch>
        </p:blipFill>
        <p:spPr bwMode="auto">
          <a:xfrm>
            <a:off x="6781800" y="0"/>
            <a:ext cx="990600" cy="838200"/>
          </a:xfrm>
          <a:prstGeom prst="rect">
            <a:avLst/>
          </a:prstGeom>
          <a:noFill/>
          <a:ln w="9525">
            <a:noFill/>
            <a:miter lim="800000"/>
            <a:headEnd/>
            <a:tailEnd/>
          </a:ln>
        </p:spPr>
      </p:pic>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8504238" y="6218238"/>
            <a:ext cx="487362" cy="487362"/>
          </a:xfrm>
          <a:prstGeom prst="rect">
            <a:avLst/>
          </a:prstGeom>
        </p:spPr>
      </p:pic>
    </p:spTree>
  </p:cSld>
  <p:clrMapOvr>
    <a:masterClrMapping/>
  </p:clrMapOvr>
  <p:transition advTm="1060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4" descr="PTIX"/>
          <p:cNvPicPr>
            <a:picLocks noChangeAspect="1" noChangeArrowheads="1"/>
          </p:cNvPicPr>
          <p:nvPr/>
        </p:nvPicPr>
        <p:blipFill>
          <a:blip r:embed="rId5"/>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381000" y="396270"/>
            <a:ext cx="8305800" cy="1383665"/>
          </a:xfrm>
          <a:prstGeom prst="rect">
            <a:avLst/>
          </a:prstGeom>
          <a:noFill/>
        </p:spPr>
        <p:txBody>
          <a:bodyPr wrap="square" rtlCol="0">
            <a:spAutoFit/>
          </a:bodyPr>
          <a:lstStyle/>
          <a:p>
            <a:pPr algn="ctr"/>
            <a:r>
              <a:rPr lang="en-US" sz="2400" dirty="0">
                <a:solidFill>
                  <a:prstClr val="black"/>
                </a:solidFill>
                <a:latin typeface="Times New Roman" panose="02020603050405020304" pitchFamily="18" charset="0"/>
                <a:cs typeface="Times New Roman" panose="02020603050405020304" pitchFamily="18" charset="0"/>
              </a:rPr>
              <a:t> </a:t>
            </a:r>
            <a:r>
              <a:rPr lang="vi-VN" sz="2000">
                <a:solidFill>
                  <a:prstClr val="black"/>
                </a:solidFill>
                <a:latin typeface="Times New Roman" panose="02020603050405020304" pitchFamily="18" charset="0"/>
                <a:cs typeface="Times New Roman" panose="02020603050405020304" pitchFamily="18" charset="0"/>
                <a:sym typeface="+mn-ea"/>
              </a:rPr>
              <a:t>NĂM HỌC:</a:t>
            </a:r>
            <a:r>
              <a:rPr lang="en-US" sz="2000">
                <a:solidFill>
                  <a:prstClr val="black"/>
                </a:solidFill>
                <a:latin typeface="Times New Roman" panose="02020603050405020304" pitchFamily="18" charset="0"/>
                <a:cs typeface="Times New Roman" panose="02020603050405020304" pitchFamily="18" charset="0"/>
                <a:sym typeface="+mn-ea"/>
              </a:rPr>
              <a:t> 202</a:t>
            </a:r>
            <a:r>
              <a:rPr lang="vi-VN" sz="2000">
                <a:solidFill>
                  <a:prstClr val="black"/>
                </a:solidFill>
                <a:latin typeface="Times New Roman" panose="02020603050405020304" pitchFamily="18" charset="0"/>
                <a:cs typeface="Times New Roman" panose="02020603050405020304" pitchFamily="18" charset="0"/>
                <a:sym typeface="+mn-ea"/>
              </a:rPr>
              <a:t>1 -2022    </a:t>
            </a:r>
            <a:endParaRPr lang="en-US" sz="2000">
              <a:solidFill>
                <a:prstClr val="black"/>
              </a:solidFill>
              <a:latin typeface="Times New Roman" panose="02020603050405020304" pitchFamily="18" charset="0"/>
              <a:cs typeface="Times New Roman" panose="02020603050405020304" pitchFamily="18" charset="0"/>
            </a:endParaRPr>
          </a:p>
          <a:p>
            <a:pPr algn="ctr"/>
            <a:r>
              <a:rPr lang="en-US" sz="2000">
                <a:solidFill>
                  <a:prstClr val="black"/>
                </a:solidFill>
                <a:latin typeface="Times New Roman" panose="02020603050405020304" pitchFamily="18" charset="0"/>
                <a:cs typeface="Times New Roman" panose="02020603050405020304" pitchFamily="18" charset="0"/>
                <a:sym typeface="+mn-ea"/>
              </a:rPr>
              <a:t>THỂ DỤC </a:t>
            </a:r>
            <a:r>
              <a:rPr lang="vi-VN" sz="2000">
                <a:solidFill>
                  <a:prstClr val="black"/>
                </a:solidFill>
                <a:latin typeface="Times New Roman" panose="02020603050405020304" pitchFamily="18" charset="0"/>
                <a:cs typeface="Times New Roman" panose="02020603050405020304" pitchFamily="18" charset="0"/>
                <a:sym typeface="+mn-ea"/>
              </a:rPr>
              <a:t>LỚP 4 – TUẦN 0</a:t>
            </a:r>
            <a:r>
              <a:rPr lang="en-US" sz="2000">
                <a:solidFill>
                  <a:prstClr val="black"/>
                </a:solidFill>
                <a:latin typeface="Times New Roman" panose="02020603050405020304" pitchFamily="18" charset="0"/>
                <a:cs typeface="Times New Roman" panose="02020603050405020304" pitchFamily="18" charset="0"/>
                <a:sym typeface="+mn-ea"/>
              </a:rPr>
              <a:t>8</a:t>
            </a:r>
            <a:endParaRPr lang="en-US" sz="2000">
              <a:solidFill>
                <a:prstClr val="black"/>
              </a:solidFill>
              <a:latin typeface="Times New Roman" panose="02020603050405020304" pitchFamily="18" charset="0"/>
              <a:cs typeface="Times New Roman" panose="02020603050405020304" pitchFamily="18" charset="0"/>
            </a:endParaRPr>
          </a:p>
          <a:p>
            <a:pPr algn="ctr"/>
            <a:r>
              <a:rPr lang="en-US" sz="2000" b="1">
                <a:solidFill>
                  <a:prstClr val="black"/>
                </a:solidFill>
                <a:latin typeface="Times New Roman" panose="02020603050405020304" pitchFamily="18" charset="0"/>
                <a:cs typeface="Times New Roman" panose="02020603050405020304" pitchFamily="18" charset="0"/>
                <a:sym typeface="+mn-ea"/>
              </a:rPr>
              <a:t>BÀI 15: ĐT QUAY SAU, ĐI THƯỜNG VÒNG PHẢI, VÒNG TRÁI</a:t>
            </a:r>
            <a:endParaRPr lang="en-US" sz="2000">
              <a:solidFill>
                <a:prstClr val="black"/>
              </a:solidFill>
              <a:latin typeface="Times New Roman" panose="02020603050405020304" pitchFamily="18" charset="0"/>
              <a:cs typeface="Times New Roman" panose="02020603050405020304" pitchFamily="18" charset="0"/>
            </a:endParaRPr>
          </a:p>
          <a:p>
            <a:pPr algn="ctr"/>
            <a:r>
              <a:rPr lang="en-US" sz="2000" b="1">
                <a:solidFill>
                  <a:prstClr val="black"/>
                </a:solidFill>
                <a:latin typeface="Times New Roman" panose="02020603050405020304" pitchFamily="18" charset="0"/>
                <a:cs typeface="Times New Roman" panose="02020603050405020304" pitchFamily="18" charset="0"/>
                <a:sym typeface="+mn-ea"/>
              </a:rPr>
              <a:t> TRÒ CHƠI: “NÉM TRÚNG ĐÍCH”</a:t>
            </a:r>
            <a:endParaRPr lang="en-US" sz="2000">
              <a:solidFill>
                <a:prstClr val="black"/>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02096" y="2337859"/>
            <a:ext cx="175260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a:solidFill>
                  <a:srgbClr val="FF0000"/>
                </a:solidFill>
                <a:latin typeface="Times New Roman" panose="02020603050405020304" pitchFamily="18" charset="0"/>
                <a:cs typeface="Times New Roman" panose="02020603050405020304" pitchFamily="18" charset="0"/>
              </a:rPr>
              <a:t>1. Địa điểm</a:t>
            </a:r>
          </a:p>
        </p:txBody>
      </p:sp>
      <p:sp>
        <p:nvSpPr>
          <p:cNvPr id="5" name="TextBox 4"/>
          <p:cNvSpPr txBox="1"/>
          <p:nvPr/>
        </p:nvSpPr>
        <p:spPr>
          <a:xfrm>
            <a:off x="2342322" y="2324606"/>
            <a:ext cx="678180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a:solidFill>
                  <a:srgbClr val="FF0000"/>
                </a:solidFill>
                <a:latin typeface="Times New Roman" panose="02020603050405020304" pitchFamily="18" charset="0"/>
                <a:cs typeface="Times New Roman" panose="02020603050405020304" pitchFamily="18" charset="0"/>
              </a:rPr>
              <a:t>Nơi thoáng mát: Ban công, phòng khách, ngoài sân...</a:t>
            </a:r>
          </a:p>
        </p:txBody>
      </p:sp>
      <p:cxnSp>
        <p:nvCxnSpPr>
          <p:cNvPr id="8" name="Straight Arrow Connector 7"/>
          <p:cNvCxnSpPr>
            <a:stCxn id="4" idx="3"/>
            <a:endCxn id="5" idx="1"/>
          </p:cNvCxnSpPr>
          <p:nvPr/>
        </p:nvCxnSpPr>
        <p:spPr>
          <a:xfrm flipV="1">
            <a:off x="1954696" y="2555439"/>
            <a:ext cx="387626" cy="13253"/>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52400" y="3167272"/>
            <a:ext cx="2133599"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a:solidFill>
                  <a:srgbClr val="FF0000"/>
                </a:solidFill>
                <a:latin typeface="Times New Roman" panose="02020603050405020304" pitchFamily="18" charset="0"/>
                <a:cs typeface="Times New Roman" panose="02020603050405020304" pitchFamily="18" charset="0"/>
              </a:rPr>
              <a:t>2. Phương tiện</a:t>
            </a:r>
          </a:p>
        </p:txBody>
      </p:sp>
      <p:sp>
        <p:nvSpPr>
          <p:cNvPr id="11" name="TextBox 10"/>
          <p:cNvSpPr txBox="1"/>
          <p:nvPr/>
        </p:nvSpPr>
        <p:spPr>
          <a:xfrm>
            <a:off x="2819400" y="2965176"/>
            <a:ext cx="6096000"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a:solidFill>
                  <a:srgbClr val="FF0000"/>
                </a:solidFill>
                <a:latin typeface="Times New Roman" panose="02020603050405020304" pitchFamily="18" charset="0"/>
                <a:cs typeface="Times New Roman" panose="02020603050405020304" pitchFamily="18" charset="0"/>
              </a:rPr>
              <a:t>Trang phục gọn gàng, đeo giày thể thao hoặc dép quai hậu</a:t>
            </a:r>
          </a:p>
        </p:txBody>
      </p:sp>
      <p:cxnSp>
        <p:nvCxnSpPr>
          <p:cNvPr id="13" name="Straight Arrow Connector 12"/>
          <p:cNvCxnSpPr/>
          <p:nvPr/>
        </p:nvCxnSpPr>
        <p:spPr>
          <a:xfrm flipV="1">
            <a:off x="2348948" y="3382620"/>
            <a:ext cx="457201" cy="2233"/>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9" name="Picture 30" descr="2067166a35x1e8i0t"/>
          <p:cNvPicPr>
            <a:picLocks noChangeAspect="1" noChangeArrowheads="1" noCrop="1"/>
          </p:cNvPicPr>
          <p:nvPr/>
        </p:nvPicPr>
        <p:blipFill>
          <a:blip r:embed="rId6"/>
          <a:srcRect/>
          <a:stretch>
            <a:fillRect/>
          </a:stretch>
        </p:blipFill>
        <p:spPr bwMode="auto">
          <a:xfrm>
            <a:off x="-304800" y="5257800"/>
            <a:ext cx="1828800" cy="1600200"/>
          </a:xfrm>
          <a:prstGeom prst="rect">
            <a:avLst/>
          </a:prstGeom>
          <a:noFill/>
          <a:ln w="9525">
            <a:noFill/>
            <a:miter lim="800000"/>
            <a:headEnd/>
            <a:tailEnd/>
          </a:ln>
        </p:spPr>
      </p:pic>
      <p:pic>
        <p:nvPicPr>
          <p:cNvPr id="20" name="Picture 19" descr="pretty_flower_orange_hb"/>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2400" y="152400"/>
            <a:ext cx="10287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POINSET2"/>
          <p:cNvPicPr>
            <a:picLocks noChangeAspect="1" noChangeArrowheads="1"/>
          </p:cNvPicPr>
          <p:nvPr/>
        </p:nvPicPr>
        <p:blipFill>
          <a:blip r:embed="rId8"/>
          <a:srcRect/>
          <a:stretch>
            <a:fillRect/>
          </a:stretch>
        </p:blipFill>
        <p:spPr bwMode="auto">
          <a:xfrm>
            <a:off x="0" y="0"/>
            <a:ext cx="1447800" cy="1295400"/>
          </a:xfrm>
          <a:prstGeom prst="rect">
            <a:avLst/>
          </a:prstGeom>
          <a:noFill/>
          <a:ln w="9525">
            <a:noFill/>
            <a:miter lim="800000"/>
            <a:headEnd/>
            <a:tailEnd/>
          </a:ln>
        </p:spPr>
      </p:pic>
      <p:pic>
        <p:nvPicPr>
          <p:cNvPr id="22" name="Picture 19" descr="pretty_flower_orange_hb"/>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24800" y="228600"/>
            <a:ext cx="10287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2" descr="POINSET2"/>
          <p:cNvPicPr>
            <a:picLocks noChangeAspect="1" noChangeArrowheads="1"/>
          </p:cNvPicPr>
          <p:nvPr/>
        </p:nvPicPr>
        <p:blipFill>
          <a:blip r:embed="rId8"/>
          <a:srcRect/>
          <a:stretch>
            <a:fillRect/>
          </a:stretch>
        </p:blipFill>
        <p:spPr bwMode="auto">
          <a:xfrm rot="5400000">
            <a:off x="7772400" y="-76200"/>
            <a:ext cx="1295400" cy="1447800"/>
          </a:xfrm>
          <a:prstGeom prst="rect">
            <a:avLst/>
          </a:prstGeom>
          <a:noFill/>
          <a:ln w="9525">
            <a:noFill/>
            <a:miter lim="800000"/>
            <a:headEnd/>
            <a:tailEnd/>
          </a:ln>
        </p:spPr>
      </p:pic>
      <p:pic>
        <p:nvPicPr>
          <p:cNvPr id="15" name="Picture 14" descr="729747d8za2kbusq"/>
          <p:cNvPicPr>
            <a:picLocks noChangeAspect="1" noChangeArrowheads="1" noCrop="1"/>
          </p:cNvPicPr>
          <p:nvPr/>
        </p:nvPicPr>
        <p:blipFill>
          <a:blip r:embed="rId9"/>
          <a:srcRect/>
          <a:stretch>
            <a:fillRect/>
          </a:stretch>
        </p:blipFill>
        <p:spPr bwMode="auto">
          <a:xfrm>
            <a:off x="2819400" y="3733800"/>
            <a:ext cx="4876800" cy="3124200"/>
          </a:xfrm>
          <a:prstGeom prst="rect">
            <a:avLst/>
          </a:prstGeom>
          <a:noFill/>
          <a:ln w="9525">
            <a:noFill/>
            <a:miter lim="800000"/>
            <a:headEnd/>
            <a:tailEnd/>
          </a:ln>
        </p:spPr>
      </p:pic>
      <p:pic>
        <p:nvPicPr>
          <p:cNvPr id="16" name="Picture 13" descr="3d butterfly"/>
          <p:cNvPicPr>
            <a:picLocks noChangeAspect="1" noChangeArrowheads="1" noCrop="1"/>
          </p:cNvPicPr>
          <p:nvPr/>
        </p:nvPicPr>
        <p:blipFill>
          <a:blip r:embed="rId10"/>
          <a:srcRect/>
          <a:stretch>
            <a:fillRect/>
          </a:stretch>
        </p:blipFill>
        <p:spPr bwMode="auto">
          <a:xfrm>
            <a:off x="2286000" y="3886200"/>
            <a:ext cx="990600" cy="838200"/>
          </a:xfrm>
          <a:prstGeom prst="rect">
            <a:avLst/>
          </a:prstGeom>
          <a:noFill/>
          <a:ln w="9525">
            <a:noFill/>
            <a:miter lim="800000"/>
            <a:headEnd/>
            <a:tailEnd/>
          </a:ln>
        </p:spPr>
      </p:pic>
      <p:pic>
        <p:nvPicPr>
          <p:cNvPr id="17" name="Picture 13" descr="3d butterfly"/>
          <p:cNvPicPr>
            <a:picLocks noChangeAspect="1" noChangeArrowheads="1" noCrop="1"/>
          </p:cNvPicPr>
          <p:nvPr/>
        </p:nvPicPr>
        <p:blipFill>
          <a:blip r:embed="rId10"/>
          <a:srcRect/>
          <a:stretch>
            <a:fillRect/>
          </a:stretch>
        </p:blipFill>
        <p:spPr bwMode="auto">
          <a:xfrm>
            <a:off x="6705600" y="457200"/>
            <a:ext cx="990600" cy="838200"/>
          </a:xfrm>
          <a:prstGeom prst="rect">
            <a:avLst/>
          </a:prstGeom>
          <a:noFill/>
          <a:ln w="9525">
            <a:noFill/>
            <a:miter lim="800000"/>
            <a:headEnd/>
            <a:tailEnd/>
          </a:ln>
        </p:spPr>
      </p:pic>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1"/>
          <a:stretch>
            <a:fillRect/>
          </a:stretch>
        </p:blipFill>
        <p:spPr>
          <a:xfrm>
            <a:off x="8504238" y="6218238"/>
            <a:ext cx="487362" cy="487362"/>
          </a:xfrm>
          <a:prstGeom prst="rect">
            <a:avLst/>
          </a:prstGeom>
        </p:spPr>
      </p:pic>
    </p:spTree>
    <p:custDataLst>
      <p:tags r:id="rId1"/>
    </p:custDataLst>
  </p:cSld>
  <p:clrMapOvr>
    <a:masterClrMapping/>
  </p:clrMapOvr>
  <p:transition advTm="3121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000"/>
                                        <p:tgtEl>
                                          <p:spTgt spid="11"/>
                                        </p:tgtEl>
                                      </p:cBhvr>
                                    </p:animEffect>
                                    <p:anim calcmode="lin" valueType="num">
                                      <p:cBhvr>
                                        <p:cTn id="54" dur="1000" fill="hold"/>
                                        <p:tgtEl>
                                          <p:spTgt spid="11"/>
                                        </p:tgtEl>
                                        <p:attrNameLst>
                                          <p:attrName>ppt_x</p:attrName>
                                        </p:attrNameLst>
                                      </p:cBhvr>
                                      <p:tavLst>
                                        <p:tav tm="0">
                                          <p:val>
                                            <p:strVal val="#ppt_x"/>
                                          </p:val>
                                        </p:tav>
                                        <p:tav tm="100000">
                                          <p:val>
                                            <p:strVal val="#ppt_x"/>
                                          </p:val>
                                        </p:tav>
                                      </p:tavLst>
                                    </p:anim>
                                    <p:anim calcmode="lin" valueType="num">
                                      <p:cBhvr>
                                        <p:cTn id="5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56" fill="hold" display="0">
                  <p:stCondLst>
                    <p:cond delay="indefinite"/>
                  </p:stCondLst>
                  <p:endCondLst>
                    <p:cond evt="onStopAudio" delay="0">
                      <p:tgtEl>
                        <p:sldTgt/>
                      </p:tgtEl>
                    </p:cond>
                  </p:endCondLst>
                </p:cTn>
                <p:tgtEl>
                  <p:spTgt spid="2"/>
                </p:tgtEl>
              </p:cMediaNode>
            </p:audio>
          </p:childTnLst>
        </p:cTn>
      </p:par>
    </p:tnLst>
    <p:bldLst>
      <p:bldP spid="3" grpId="0"/>
      <p:bldP spid="4" grpId="0" animBg="1"/>
      <p:bldP spid="5" grpId="0" animBg="1"/>
      <p:bldP spid="9"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4" descr="PTIX"/>
          <p:cNvPicPr>
            <a:picLocks noChangeAspect="1" noChangeArrowheads="1"/>
          </p:cNvPicPr>
          <p:nvPr/>
        </p:nvPicPr>
        <p:blipFill>
          <a:blip r:embed="rId5"/>
          <a:srcRect/>
          <a:stretch>
            <a:fillRect/>
          </a:stretch>
        </p:blipFill>
        <p:spPr bwMode="auto">
          <a:xfrm>
            <a:off x="0" y="0"/>
            <a:ext cx="9144000" cy="6858000"/>
          </a:xfrm>
          <a:prstGeom prst="rect">
            <a:avLst/>
          </a:prstGeom>
          <a:noFill/>
          <a:ln w="9525">
            <a:noFill/>
            <a:miter lim="800000"/>
            <a:headEnd/>
            <a:tailEnd/>
          </a:ln>
        </p:spPr>
      </p:pic>
      <p:sp>
        <p:nvSpPr>
          <p:cNvPr id="129046" name="Rectangle 22"/>
          <p:cNvSpPr>
            <a:spLocks noChangeArrowheads="1"/>
          </p:cNvSpPr>
          <p:nvPr/>
        </p:nvSpPr>
        <p:spPr bwMode="auto">
          <a:xfrm>
            <a:off x="304800" y="2209800"/>
            <a:ext cx="4572000" cy="723900"/>
          </a:xfrm>
          <a:prstGeom prst="rect">
            <a:avLst/>
          </a:prstGeom>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lstStyle/>
          <a:p>
            <a:pPr eaLnBrk="0" fontAlgn="base" hangingPunct="0">
              <a:spcBef>
                <a:spcPct val="20000"/>
              </a:spcBef>
              <a:spcAft>
                <a:spcPct val="0"/>
              </a:spcAft>
            </a:pPr>
            <a:r>
              <a:rPr lang="en-US" sz="3200" b="1">
                <a:solidFill>
                  <a:prstClr val="black"/>
                </a:solidFill>
                <a:latin typeface="Times New Roman" panose="02020603050405020304" pitchFamily="18" charset="0"/>
                <a:cs typeface="Times New Roman" panose="02020603050405020304" pitchFamily="18" charset="0"/>
              </a:rPr>
              <a:t>1.Phần </a:t>
            </a:r>
            <a:r>
              <a:rPr lang="en-US" sz="3200" b="1" dirty="0" err="1">
                <a:solidFill>
                  <a:prstClr val="black"/>
                </a:solidFill>
                <a:latin typeface="Times New Roman" panose="02020603050405020304" pitchFamily="18" charset="0"/>
                <a:cs typeface="Times New Roman" panose="02020603050405020304" pitchFamily="18" charset="0"/>
              </a:rPr>
              <a:t>mở</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err="1">
                <a:solidFill>
                  <a:prstClr val="black"/>
                </a:solidFill>
                <a:latin typeface="Times New Roman" panose="02020603050405020304" pitchFamily="18" charset="0"/>
                <a:cs typeface="Times New Roman" panose="02020603050405020304" pitchFamily="18" charset="0"/>
              </a:rPr>
              <a:t>đầu</a:t>
            </a:r>
            <a:r>
              <a:rPr lang="vi-VN" sz="3200" b="1">
                <a:solidFill>
                  <a:prstClr val="black"/>
                </a:solidFill>
                <a:latin typeface="Times New Roman" panose="02020603050405020304" pitchFamily="18" charset="0"/>
                <a:cs typeface="Times New Roman" panose="02020603050405020304" pitchFamily="18" charset="0"/>
              </a:rPr>
              <a:t>:</a:t>
            </a:r>
            <a:r>
              <a:rPr lang="en-US" sz="3200" b="1">
                <a:solidFill>
                  <a:prstClr val="black"/>
                </a:solidFill>
                <a:latin typeface="Times New Roman" panose="02020603050405020304" pitchFamily="18" charset="0"/>
                <a:cs typeface="Times New Roman" panose="02020603050405020304" pitchFamily="18" charset="0"/>
              </a:rPr>
              <a:t> 5 phút</a:t>
            </a:r>
            <a:endParaRPr lang="en-US" sz="3200" dirty="0">
              <a:solidFill>
                <a:srgbClr val="FF0000"/>
              </a:solidFill>
              <a:latin typeface="Times New Roman" panose="02020603050405020304" pitchFamily="18" charset="0"/>
              <a:cs typeface="Times New Roman" panose="02020603050405020304" pitchFamily="18" charset="0"/>
            </a:endParaRPr>
          </a:p>
          <a:p>
            <a:pPr marL="342900" indent="-342900" eaLnBrk="0" fontAlgn="base" hangingPunct="0">
              <a:spcBef>
                <a:spcPct val="20000"/>
              </a:spcBef>
              <a:spcAft>
                <a:spcPct val="0"/>
              </a:spcAft>
              <a:buFontTx/>
              <a:buChar char="•"/>
            </a:pPr>
            <a:endParaRPr lang="en-US" sz="2400" dirty="0">
              <a:solidFill>
                <a:prstClr val="black"/>
              </a:solidFill>
            </a:endParaRPr>
          </a:p>
        </p:txBody>
      </p:sp>
      <p:sp>
        <p:nvSpPr>
          <p:cNvPr id="129048" name="Rectangle 24"/>
          <p:cNvSpPr>
            <a:spLocks noChangeArrowheads="1"/>
          </p:cNvSpPr>
          <p:nvPr/>
        </p:nvSpPr>
        <p:spPr bwMode="auto">
          <a:xfrm>
            <a:off x="304800" y="3200400"/>
            <a:ext cx="8534400" cy="914400"/>
          </a:xfrm>
          <a:prstGeom prst="rect">
            <a:avLst/>
          </a:prstGeom>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lstStyle/>
          <a:p>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Tập</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hợp</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lớp</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phổ</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biến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nội</a:t>
            </a:r>
            <a:r>
              <a:rPr lang="en-US" sz="2400" dirty="0">
                <a:solidFill>
                  <a:prstClr val="black"/>
                </a:solidFill>
                <a:latin typeface="Times New Roman" panose="02020603050405020304" pitchFamily="18" charset="0"/>
                <a:cs typeface="Times New Roman" panose="02020603050405020304" pitchFamily="18" charset="0"/>
              </a:rPr>
              <a:t> dung, </a:t>
            </a:r>
            <a:r>
              <a:rPr lang="en-US" sz="2400" dirty="0" err="1">
                <a:solidFill>
                  <a:prstClr val="black"/>
                </a:solidFill>
                <a:latin typeface="Times New Roman" panose="02020603050405020304" pitchFamily="18" charset="0"/>
                <a:cs typeface="Times New Roman" panose="02020603050405020304" pitchFamily="18" charset="0"/>
              </a:rPr>
              <a:t>yêu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cầu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giờ</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học</a:t>
            </a:r>
            <a:r>
              <a:rPr lang="en-US" sz="2400" dirty="0">
                <a:solidFill>
                  <a:prstClr val="black"/>
                </a:solidFill>
                <a:latin typeface="Times New Roman" panose="02020603050405020304" pitchFamily="18" charset="0"/>
                <a:cs typeface="Times New Roman" panose="02020603050405020304" pitchFamily="18" charset="0"/>
              </a:rPr>
              <a:t>.</a:t>
            </a:r>
          </a:p>
          <a:p>
            <a:r>
              <a:rPr lang="en-US" sz="2400">
                <a:solidFill>
                  <a:prstClr val="black"/>
                </a:solidFill>
                <a:latin typeface="Times New Roman" panose="02020603050405020304" pitchFamily="18" charset="0"/>
                <a:cs typeface="Times New Roman" panose="02020603050405020304" pitchFamily="18" charset="0"/>
              </a:rPr>
              <a:t>- Xoay các khớp toàn thân: Cổ tay, cổ chân, vai, hông, gối.</a:t>
            </a:r>
          </a:p>
          <a:p>
            <a:pPr eaLnBrk="0" fontAlgn="base" hangingPunct="0">
              <a:spcBef>
                <a:spcPct val="20000"/>
              </a:spcBef>
              <a:spcAft>
                <a:spcPct val="0"/>
              </a:spcAft>
            </a:pPr>
            <a:endParaRPr lang="en-US" sz="2400" dirty="0">
              <a:solidFill>
                <a:prstClr val="black"/>
              </a:solidFill>
            </a:endParaRPr>
          </a:p>
        </p:txBody>
      </p:sp>
      <p:pic>
        <p:nvPicPr>
          <p:cNvPr id="16" name="Picture 13" descr="3d butterfly"/>
          <p:cNvPicPr>
            <a:picLocks noChangeAspect="1" noChangeArrowheads="1" noCrop="1"/>
          </p:cNvPicPr>
          <p:nvPr/>
        </p:nvPicPr>
        <p:blipFill>
          <a:blip r:embed="rId6"/>
          <a:srcRect/>
          <a:stretch>
            <a:fillRect/>
          </a:stretch>
        </p:blipFill>
        <p:spPr bwMode="auto">
          <a:xfrm>
            <a:off x="7848600" y="152400"/>
            <a:ext cx="990600" cy="838200"/>
          </a:xfrm>
          <a:prstGeom prst="rect">
            <a:avLst/>
          </a:prstGeom>
          <a:noFill/>
          <a:ln w="9525">
            <a:noFill/>
            <a:miter lim="800000"/>
            <a:headEnd/>
            <a:tailEnd/>
          </a:ln>
        </p:spPr>
      </p:pic>
      <p:pic>
        <p:nvPicPr>
          <p:cNvPr id="17" name="Picture 13" descr="3d butterfly"/>
          <p:cNvPicPr>
            <a:picLocks noChangeAspect="1" noChangeArrowheads="1" noCrop="1"/>
          </p:cNvPicPr>
          <p:nvPr/>
        </p:nvPicPr>
        <p:blipFill>
          <a:blip r:embed="rId6"/>
          <a:srcRect/>
          <a:stretch>
            <a:fillRect/>
          </a:stretch>
        </p:blipFill>
        <p:spPr bwMode="auto">
          <a:xfrm>
            <a:off x="381000" y="152400"/>
            <a:ext cx="990600" cy="838200"/>
          </a:xfrm>
          <a:prstGeom prst="rect">
            <a:avLst/>
          </a:prstGeom>
          <a:noFill/>
          <a:ln w="9525">
            <a:noFill/>
            <a:miter lim="800000"/>
            <a:headEnd/>
            <a:tailEnd/>
          </a:ln>
        </p:spPr>
      </p:pic>
      <p:sp>
        <p:nvSpPr>
          <p:cNvPr id="14" name="TextBox 13"/>
          <p:cNvSpPr txBox="1"/>
          <p:nvPr/>
        </p:nvSpPr>
        <p:spPr>
          <a:xfrm>
            <a:off x="304800" y="369709"/>
            <a:ext cx="8305800" cy="1322070"/>
          </a:xfrm>
          <a:prstGeom prst="rect">
            <a:avLst/>
          </a:prstGeom>
          <a:noFill/>
        </p:spPr>
        <p:txBody>
          <a:bodyPr wrap="square" rtlCol="0">
            <a:spAutoFit/>
          </a:bodyPr>
          <a:lstStyle/>
          <a:p>
            <a:pPr algn="ctr"/>
            <a:r>
              <a:rPr lang="vi-VN" sz="2000">
                <a:solidFill>
                  <a:prstClr val="black"/>
                </a:solidFill>
                <a:latin typeface="Times New Roman" panose="02020603050405020304" pitchFamily="18" charset="0"/>
                <a:cs typeface="Times New Roman" panose="02020603050405020304" pitchFamily="18" charset="0"/>
                <a:sym typeface="+mn-ea"/>
              </a:rPr>
              <a:t>NĂM HỌC:</a:t>
            </a:r>
            <a:r>
              <a:rPr lang="en-US" sz="2000">
                <a:solidFill>
                  <a:prstClr val="black"/>
                </a:solidFill>
                <a:latin typeface="Times New Roman" panose="02020603050405020304" pitchFamily="18" charset="0"/>
                <a:cs typeface="Times New Roman" panose="02020603050405020304" pitchFamily="18" charset="0"/>
                <a:sym typeface="+mn-ea"/>
              </a:rPr>
              <a:t> 202</a:t>
            </a:r>
            <a:r>
              <a:rPr lang="vi-VN" sz="2000">
                <a:solidFill>
                  <a:prstClr val="black"/>
                </a:solidFill>
                <a:latin typeface="Times New Roman" panose="02020603050405020304" pitchFamily="18" charset="0"/>
                <a:cs typeface="Times New Roman" panose="02020603050405020304" pitchFamily="18" charset="0"/>
                <a:sym typeface="+mn-ea"/>
              </a:rPr>
              <a:t>1 -2022    </a:t>
            </a:r>
            <a:endParaRPr lang="en-US" sz="2000">
              <a:solidFill>
                <a:prstClr val="black"/>
              </a:solidFill>
              <a:latin typeface="Times New Roman" panose="02020603050405020304" pitchFamily="18" charset="0"/>
              <a:cs typeface="Times New Roman" panose="02020603050405020304" pitchFamily="18" charset="0"/>
            </a:endParaRPr>
          </a:p>
          <a:p>
            <a:pPr algn="ctr"/>
            <a:r>
              <a:rPr lang="en-US" sz="2000">
                <a:solidFill>
                  <a:prstClr val="black"/>
                </a:solidFill>
                <a:latin typeface="Times New Roman" panose="02020603050405020304" pitchFamily="18" charset="0"/>
                <a:cs typeface="Times New Roman" panose="02020603050405020304" pitchFamily="18" charset="0"/>
                <a:sym typeface="+mn-ea"/>
              </a:rPr>
              <a:t>THỂ DỤC </a:t>
            </a:r>
            <a:r>
              <a:rPr lang="vi-VN" sz="2000">
                <a:solidFill>
                  <a:prstClr val="black"/>
                </a:solidFill>
                <a:latin typeface="Times New Roman" panose="02020603050405020304" pitchFamily="18" charset="0"/>
                <a:cs typeface="Times New Roman" panose="02020603050405020304" pitchFamily="18" charset="0"/>
                <a:sym typeface="+mn-ea"/>
              </a:rPr>
              <a:t>LỚP 4 – TUẦN 0</a:t>
            </a:r>
            <a:r>
              <a:rPr lang="en-US" sz="2000">
                <a:solidFill>
                  <a:prstClr val="black"/>
                </a:solidFill>
                <a:latin typeface="Times New Roman" panose="02020603050405020304" pitchFamily="18" charset="0"/>
                <a:cs typeface="Times New Roman" panose="02020603050405020304" pitchFamily="18" charset="0"/>
                <a:sym typeface="+mn-ea"/>
              </a:rPr>
              <a:t>8</a:t>
            </a:r>
            <a:endParaRPr lang="en-US" sz="2000">
              <a:solidFill>
                <a:prstClr val="black"/>
              </a:solidFill>
              <a:latin typeface="Times New Roman" panose="02020603050405020304" pitchFamily="18" charset="0"/>
              <a:cs typeface="Times New Roman" panose="02020603050405020304" pitchFamily="18" charset="0"/>
            </a:endParaRPr>
          </a:p>
          <a:p>
            <a:pPr algn="ctr"/>
            <a:r>
              <a:rPr lang="en-US" sz="2000" b="1">
                <a:solidFill>
                  <a:prstClr val="black"/>
                </a:solidFill>
                <a:latin typeface="Times New Roman" panose="02020603050405020304" pitchFamily="18" charset="0"/>
                <a:cs typeface="Times New Roman" panose="02020603050405020304" pitchFamily="18" charset="0"/>
                <a:sym typeface="+mn-ea"/>
              </a:rPr>
              <a:t>BÀI 15: ĐT QUAY SAU, ĐI THƯỜNG VÒNG PHẢI, VÒNG TRÁI</a:t>
            </a:r>
            <a:endParaRPr lang="en-US" sz="2000">
              <a:solidFill>
                <a:prstClr val="black"/>
              </a:solidFill>
              <a:latin typeface="Times New Roman" panose="02020603050405020304" pitchFamily="18" charset="0"/>
              <a:cs typeface="Times New Roman" panose="02020603050405020304" pitchFamily="18" charset="0"/>
            </a:endParaRPr>
          </a:p>
          <a:p>
            <a:pPr algn="ctr"/>
            <a:r>
              <a:rPr lang="en-US" sz="2000" b="1">
                <a:solidFill>
                  <a:prstClr val="black"/>
                </a:solidFill>
                <a:latin typeface="Times New Roman" panose="02020603050405020304" pitchFamily="18" charset="0"/>
                <a:cs typeface="Times New Roman" panose="02020603050405020304" pitchFamily="18" charset="0"/>
                <a:sym typeface="+mn-ea"/>
              </a:rPr>
              <a:t> TRÒ CHƠI: “NÉM TRÚNG ĐÍCH”</a:t>
            </a:r>
            <a:r>
              <a:rPr lang="en-US" sz="2000" b="1">
                <a:solidFill>
                  <a:prstClr val="black"/>
                </a:solidFill>
                <a:latin typeface="Times New Roman" panose="02020603050405020304" pitchFamily="18" charset="0"/>
                <a:cs typeface="Times New Roman" panose="02020603050405020304" pitchFamily="18" charset="0"/>
              </a:rPr>
              <a:t> </a:t>
            </a:r>
            <a:endParaRPr lang="en-US" sz="2000">
              <a:solidFill>
                <a:prstClr val="black"/>
              </a:solidFill>
              <a:latin typeface="Times New Roman" panose="02020603050405020304" pitchFamily="18" charset="0"/>
              <a:cs typeface="Times New Roman" panose="02020603050405020304" pitchFamily="18" charset="0"/>
            </a:endParaRPr>
          </a:p>
        </p:txBody>
      </p:sp>
      <p:pic>
        <p:nvPicPr>
          <p:cNvPr id="13" name="Picture 4" descr="D:\Giáo án thể dục\Giáo án Online\NĂM HỌC 2021-2022\Hình ảnh\khởi động.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1600" y="4495800"/>
            <a:ext cx="6640582" cy="1996888"/>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504238" y="6218238"/>
            <a:ext cx="487362" cy="487362"/>
          </a:xfrm>
          <a:prstGeom prst="rect">
            <a:avLst/>
          </a:prstGeom>
        </p:spPr>
      </p:pic>
    </p:spTree>
    <p:custDataLst>
      <p:tags r:id="rId1"/>
    </p:custDataLst>
  </p:cSld>
  <p:clrMapOvr>
    <a:masterClrMapping/>
  </p:clrMapOvr>
  <p:transition advTm="2754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29046"/>
                                        </p:tgtEl>
                                        <p:attrNameLst>
                                          <p:attrName>style.visibility</p:attrName>
                                        </p:attrNameLst>
                                      </p:cBhvr>
                                      <p:to>
                                        <p:strVal val="visible"/>
                                      </p:to>
                                    </p:set>
                                    <p:animEffect transition="in" filter="fade">
                                      <p:cBhvr>
                                        <p:cTn id="18" dur="1000"/>
                                        <p:tgtEl>
                                          <p:spTgt spid="129046"/>
                                        </p:tgtEl>
                                      </p:cBhvr>
                                    </p:animEffect>
                                    <p:anim calcmode="lin" valueType="num">
                                      <p:cBhvr>
                                        <p:cTn id="19" dur="1000" fill="hold"/>
                                        <p:tgtEl>
                                          <p:spTgt spid="129046"/>
                                        </p:tgtEl>
                                        <p:attrNameLst>
                                          <p:attrName>ppt_x</p:attrName>
                                        </p:attrNameLst>
                                      </p:cBhvr>
                                      <p:tavLst>
                                        <p:tav tm="0">
                                          <p:val>
                                            <p:strVal val="#ppt_x"/>
                                          </p:val>
                                        </p:tav>
                                        <p:tav tm="100000">
                                          <p:val>
                                            <p:strVal val="#ppt_x"/>
                                          </p:val>
                                        </p:tav>
                                      </p:tavLst>
                                    </p:anim>
                                    <p:anim calcmode="lin" valueType="num">
                                      <p:cBhvr>
                                        <p:cTn id="20" dur="1000" fill="hold"/>
                                        <p:tgtEl>
                                          <p:spTgt spid="12904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29048"/>
                                        </p:tgtEl>
                                        <p:attrNameLst>
                                          <p:attrName>style.visibility</p:attrName>
                                        </p:attrNameLst>
                                      </p:cBhvr>
                                      <p:to>
                                        <p:strVal val="visible"/>
                                      </p:to>
                                    </p:set>
                                    <p:animEffect transition="in" filter="fade">
                                      <p:cBhvr>
                                        <p:cTn id="25" dur="1000"/>
                                        <p:tgtEl>
                                          <p:spTgt spid="129048"/>
                                        </p:tgtEl>
                                      </p:cBhvr>
                                    </p:animEffect>
                                    <p:anim calcmode="lin" valueType="num">
                                      <p:cBhvr>
                                        <p:cTn id="26" dur="1000" fill="hold"/>
                                        <p:tgtEl>
                                          <p:spTgt spid="129048"/>
                                        </p:tgtEl>
                                        <p:attrNameLst>
                                          <p:attrName>ppt_x</p:attrName>
                                        </p:attrNameLst>
                                      </p:cBhvr>
                                      <p:tavLst>
                                        <p:tav tm="0">
                                          <p:val>
                                            <p:strVal val="#ppt_x"/>
                                          </p:val>
                                        </p:tav>
                                        <p:tav tm="100000">
                                          <p:val>
                                            <p:strVal val="#ppt_x"/>
                                          </p:val>
                                        </p:tav>
                                      </p:tavLst>
                                    </p:anim>
                                    <p:anim calcmode="lin" valueType="num">
                                      <p:cBhvr>
                                        <p:cTn id="27" dur="1000" fill="hold"/>
                                        <p:tgtEl>
                                          <p:spTgt spid="12904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5" fill="hold" display="0">
                  <p:stCondLst>
                    <p:cond delay="indefinite"/>
                  </p:stCondLst>
                  <p:endCondLst>
                    <p:cond evt="onStopAudio" delay="0">
                      <p:tgtEl>
                        <p:sldTgt/>
                      </p:tgtEl>
                    </p:cond>
                  </p:endCondLst>
                </p:cTn>
                <p:tgtEl>
                  <p:spTgt spid="4"/>
                </p:tgtEl>
              </p:cMediaNode>
            </p:audio>
          </p:childTnLst>
        </p:cTn>
      </p:par>
    </p:tnLst>
    <p:bldLst>
      <p:bldP spid="129046" grpId="0" animBg="1"/>
      <p:bldP spid="129048" grpId="0" animBg="1"/>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descr="PTIX"/>
          <p:cNvPicPr>
            <a:picLocks noChangeAspect="1" noChangeArrowheads="1"/>
          </p:cNvPicPr>
          <p:nvPr/>
        </p:nvPicPr>
        <p:blipFill>
          <a:blip r:embed="rId5"/>
          <a:srcRect/>
          <a:stretch>
            <a:fillRect/>
          </a:stretch>
        </p:blipFill>
        <p:spPr bwMode="auto">
          <a:xfrm>
            <a:off x="0" y="0"/>
            <a:ext cx="9144000" cy="6858000"/>
          </a:xfrm>
          <a:prstGeom prst="rect">
            <a:avLst/>
          </a:prstGeom>
          <a:noFill/>
          <a:ln w="9525">
            <a:noFill/>
            <a:miter lim="800000"/>
            <a:headEnd/>
            <a:tailEnd/>
          </a:ln>
        </p:spPr>
      </p:pic>
      <p:sp>
        <p:nvSpPr>
          <p:cNvPr id="5" name="TextBox 4"/>
          <p:cNvSpPr txBox="1"/>
          <p:nvPr/>
        </p:nvSpPr>
        <p:spPr>
          <a:xfrm>
            <a:off x="304800" y="381000"/>
            <a:ext cx="8305800" cy="1568450"/>
          </a:xfrm>
          <a:prstGeom prst="rect">
            <a:avLst/>
          </a:prstGeom>
          <a:noFill/>
        </p:spPr>
        <p:txBody>
          <a:bodyPr wrap="square" rtlCol="0">
            <a:spAutoFit/>
          </a:bodyPr>
          <a:lstStyle/>
          <a:p>
            <a:pPr algn="ctr"/>
            <a:r>
              <a:rPr lang="vi-VN" sz="2800">
                <a:solidFill>
                  <a:prstClr val="black"/>
                </a:solidFill>
                <a:latin typeface="Times New Roman" panose="02020603050405020304" pitchFamily="18" charset="0"/>
                <a:cs typeface="Times New Roman" panose="02020603050405020304" pitchFamily="18" charset="0"/>
                <a:sym typeface="+mn-ea"/>
              </a:rPr>
              <a:t>NĂM HỌC:</a:t>
            </a:r>
            <a:r>
              <a:rPr lang="en-US" sz="2800">
                <a:solidFill>
                  <a:prstClr val="black"/>
                </a:solidFill>
                <a:latin typeface="Times New Roman" panose="02020603050405020304" pitchFamily="18" charset="0"/>
                <a:cs typeface="Times New Roman" panose="02020603050405020304" pitchFamily="18" charset="0"/>
                <a:sym typeface="+mn-ea"/>
              </a:rPr>
              <a:t> 202</a:t>
            </a:r>
            <a:r>
              <a:rPr lang="vi-VN" sz="2800">
                <a:solidFill>
                  <a:prstClr val="black"/>
                </a:solidFill>
                <a:latin typeface="Times New Roman" panose="02020603050405020304" pitchFamily="18" charset="0"/>
                <a:cs typeface="Times New Roman" panose="02020603050405020304" pitchFamily="18" charset="0"/>
                <a:sym typeface="+mn-ea"/>
              </a:rPr>
              <a:t>1 -2022    </a:t>
            </a:r>
            <a:endParaRPr lang="en-US" sz="2800">
              <a:solidFill>
                <a:prstClr val="black"/>
              </a:solidFill>
              <a:latin typeface="Times New Roman" panose="02020603050405020304" pitchFamily="18" charset="0"/>
              <a:cs typeface="Times New Roman" panose="02020603050405020304" pitchFamily="18" charset="0"/>
            </a:endParaRPr>
          </a:p>
          <a:p>
            <a:pPr algn="ctr"/>
            <a:r>
              <a:rPr lang="en-US" sz="2800">
                <a:solidFill>
                  <a:prstClr val="black"/>
                </a:solidFill>
                <a:latin typeface="Times New Roman" panose="02020603050405020304" pitchFamily="18" charset="0"/>
                <a:cs typeface="Times New Roman" panose="02020603050405020304" pitchFamily="18" charset="0"/>
                <a:sym typeface="+mn-ea"/>
              </a:rPr>
              <a:t>THỂ DỤC </a:t>
            </a:r>
            <a:r>
              <a:rPr lang="vi-VN" sz="2800">
                <a:solidFill>
                  <a:prstClr val="black"/>
                </a:solidFill>
                <a:latin typeface="Times New Roman" panose="02020603050405020304" pitchFamily="18" charset="0"/>
                <a:cs typeface="Times New Roman" panose="02020603050405020304" pitchFamily="18" charset="0"/>
                <a:sym typeface="+mn-ea"/>
              </a:rPr>
              <a:t>LỚP 4 – TUẦN 0</a:t>
            </a:r>
            <a:r>
              <a:rPr lang="en-US" sz="2800">
                <a:solidFill>
                  <a:prstClr val="black"/>
                </a:solidFill>
                <a:latin typeface="Times New Roman" panose="02020603050405020304" pitchFamily="18" charset="0"/>
                <a:cs typeface="Times New Roman" panose="02020603050405020304" pitchFamily="18" charset="0"/>
                <a:sym typeface="+mn-ea"/>
              </a:rPr>
              <a:t>8</a:t>
            </a:r>
            <a:endParaRPr lang="en-US" sz="2800">
              <a:solidFill>
                <a:prstClr val="black"/>
              </a:solidFill>
              <a:latin typeface="Times New Roman" panose="02020603050405020304" pitchFamily="18" charset="0"/>
              <a:cs typeface="Times New Roman" panose="02020603050405020304" pitchFamily="18" charset="0"/>
            </a:endParaRPr>
          </a:p>
          <a:p>
            <a:pPr algn="ctr"/>
            <a:r>
              <a:rPr lang="en-US" sz="2000" b="1">
                <a:solidFill>
                  <a:prstClr val="black"/>
                </a:solidFill>
                <a:latin typeface="Times New Roman" panose="02020603050405020304" pitchFamily="18" charset="0"/>
                <a:cs typeface="Times New Roman" panose="02020603050405020304" pitchFamily="18" charset="0"/>
                <a:sym typeface="+mn-ea"/>
              </a:rPr>
              <a:t>BÀI 15: ĐT QUAY SAU, ĐI THƯỜNG VÒNG PHẢI, VÒNG TRÁI</a:t>
            </a:r>
            <a:endParaRPr lang="en-US" sz="2000">
              <a:solidFill>
                <a:prstClr val="black"/>
              </a:solidFill>
              <a:latin typeface="Times New Roman" panose="02020603050405020304" pitchFamily="18" charset="0"/>
              <a:cs typeface="Times New Roman" panose="02020603050405020304" pitchFamily="18" charset="0"/>
            </a:endParaRPr>
          </a:p>
          <a:p>
            <a:pPr algn="ctr"/>
            <a:r>
              <a:rPr lang="en-US" sz="2000" b="1">
                <a:solidFill>
                  <a:prstClr val="black"/>
                </a:solidFill>
                <a:latin typeface="Times New Roman" panose="02020603050405020304" pitchFamily="18" charset="0"/>
                <a:cs typeface="Times New Roman" panose="02020603050405020304" pitchFamily="18" charset="0"/>
                <a:sym typeface="+mn-ea"/>
              </a:rPr>
              <a:t> TRÒ CHƠI: “NÉM TRÚNG ĐÍCH”</a:t>
            </a:r>
            <a:endParaRPr lang="en-US" sz="2000">
              <a:solidFill>
                <a:prstClr val="black"/>
              </a:solidFill>
              <a:latin typeface="Times New Roman" panose="02020603050405020304" pitchFamily="18" charset="0"/>
              <a:cs typeface="Times New Roman" panose="02020603050405020304" pitchFamily="18" charset="0"/>
            </a:endParaRPr>
          </a:p>
        </p:txBody>
      </p:sp>
      <p:sp>
        <p:nvSpPr>
          <p:cNvPr id="7" name="Rectangle 22"/>
          <p:cNvSpPr>
            <a:spLocks noChangeArrowheads="1"/>
          </p:cNvSpPr>
          <p:nvPr/>
        </p:nvSpPr>
        <p:spPr bwMode="auto">
          <a:xfrm>
            <a:off x="2743200" y="2100942"/>
            <a:ext cx="3733800" cy="621646"/>
          </a:xfrm>
          <a:prstGeom prst="rect">
            <a:avLst/>
          </a:prstGeom>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lstStyle/>
          <a:p>
            <a:pPr algn="ctr" eaLnBrk="0" fontAlgn="base" hangingPunct="0">
              <a:spcBef>
                <a:spcPct val="20000"/>
              </a:spcBef>
              <a:spcAft>
                <a:spcPct val="0"/>
              </a:spcAft>
            </a:pPr>
            <a:r>
              <a:rPr lang="en-US" sz="2400" b="1">
                <a:solidFill>
                  <a:srgbClr val="FF0000"/>
                </a:solidFill>
                <a:latin typeface="Times New Roman" panose="02020603050405020304" pitchFamily="18" charset="0"/>
                <a:cs typeface="Times New Roman" panose="02020603050405020304" pitchFamily="18" charset="0"/>
              </a:rPr>
              <a:t>2. Phần </a:t>
            </a:r>
            <a:r>
              <a:rPr lang="en-US" sz="2400" b="1" dirty="0" err="1">
                <a:solidFill>
                  <a:srgbClr val="FF0000"/>
                </a:solidFill>
                <a:latin typeface="Times New Roman" panose="02020603050405020304" pitchFamily="18" charset="0"/>
                <a:cs typeface="Times New Roman" panose="02020603050405020304" pitchFamily="18" charset="0"/>
              </a:rPr>
              <a:t>cơ</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bản</a:t>
            </a:r>
            <a:r>
              <a:rPr lang="en-US" sz="2400" b="1">
                <a:solidFill>
                  <a:srgbClr val="FF0000"/>
                </a:solidFill>
                <a:latin typeface="Times New Roman" panose="02020603050405020304" pitchFamily="18" charset="0"/>
                <a:cs typeface="Times New Roman" panose="02020603050405020304" pitchFamily="18" charset="0"/>
              </a:rPr>
              <a:t>:</a:t>
            </a:r>
            <a:r>
              <a:rPr lang="vi-VN" sz="2400" b="1">
                <a:solidFill>
                  <a:srgbClr val="FF0000"/>
                </a:solidFill>
                <a:latin typeface="Times New Roman" panose="02020603050405020304" pitchFamily="18" charset="0"/>
                <a:cs typeface="Times New Roman" panose="02020603050405020304" pitchFamily="18" charset="0"/>
              </a:rPr>
              <a:t> 2</a:t>
            </a:r>
            <a:r>
              <a:rPr lang="en-US" sz="2400" b="1">
                <a:solidFill>
                  <a:srgbClr val="FF0000"/>
                </a:solidFill>
                <a:latin typeface="Times New Roman" panose="02020603050405020304" pitchFamily="18" charset="0"/>
                <a:cs typeface="Times New Roman" panose="02020603050405020304" pitchFamily="18" charset="0"/>
              </a:rPr>
              <a:t>5</a:t>
            </a:r>
            <a:r>
              <a:rPr lang="vi-VN" sz="2400" b="1">
                <a:solidFill>
                  <a:srgbClr val="FF0000"/>
                </a:solidFill>
                <a:latin typeface="Times New Roman" panose="02020603050405020304" pitchFamily="18" charset="0"/>
                <a:cs typeface="Times New Roman" panose="02020603050405020304" pitchFamily="18" charset="0"/>
              </a:rPr>
              <a:t> </a:t>
            </a:r>
            <a:r>
              <a:rPr lang="vi-VN" sz="2400" b="1" dirty="0">
                <a:solidFill>
                  <a:srgbClr val="FF0000"/>
                </a:solidFill>
                <a:latin typeface="Times New Roman" panose="02020603050405020304" pitchFamily="18" charset="0"/>
                <a:cs typeface="Times New Roman" panose="02020603050405020304" pitchFamily="18" charset="0"/>
              </a:rPr>
              <a:t>phút</a:t>
            </a:r>
            <a:endParaRPr lang="en-US" sz="2400" dirty="0">
              <a:solidFill>
                <a:srgbClr val="FF0000"/>
              </a:solidFill>
              <a:latin typeface="Times New Roman" panose="02020603050405020304" pitchFamily="18" charset="0"/>
              <a:cs typeface="Times New Roman" panose="02020603050405020304" pitchFamily="18" charset="0"/>
            </a:endParaRPr>
          </a:p>
          <a:p>
            <a:pPr marL="342900" indent="-342900" eaLnBrk="0" fontAlgn="base" hangingPunct="0">
              <a:spcBef>
                <a:spcPct val="20000"/>
              </a:spcBef>
              <a:spcAft>
                <a:spcPct val="0"/>
              </a:spcAft>
              <a:buFontTx/>
              <a:buChar char="•"/>
            </a:pPr>
            <a:endParaRPr lang="en-US" sz="2400" dirty="0">
              <a:solidFill>
                <a:prstClr val="black"/>
              </a:solidFill>
            </a:endParaRPr>
          </a:p>
        </p:txBody>
      </p:sp>
      <p:sp>
        <p:nvSpPr>
          <p:cNvPr id="10" name="Rectangle 24"/>
          <p:cNvSpPr>
            <a:spLocks noChangeArrowheads="1"/>
          </p:cNvSpPr>
          <p:nvPr/>
        </p:nvSpPr>
        <p:spPr bwMode="auto">
          <a:xfrm>
            <a:off x="357808" y="3173892"/>
            <a:ext cx="8557592" cy="1398108"/>
          </a:xfrm>
          <a:prstGeom prst="rect">
            <a:avLst/>
          </a:prstGeom>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lstStyle/>
          <a:p>
            <a:pPr algn="just"/>
            <a:r>
              <a:rPr lang="en-US" sz="2800" b="1">
                <a:solidFill>
                  <a:prstClr val="black"/>
                </a:solidFill>
                <a:latin typeface="Times New Roman" panose="02020603050405020304" pitchFamily="18" charset="0"/>
                <a:cs typeface="Times New Roman" panose="02020603050405020304" pitchFamily="18" charset="0"/>
              </a:rPr>
              <a:t>a. Ôn đội hình đội ngũ ( 15 phút)</a:t>
            </a:r>
            <a:endParaRPr lang="en-US" sz="2800">
              <a:solidFill>
                <a:prstClr val="black"/>
              </a:solidFill>
              <a:latin typeface="Times New Roman" panose="02020603050405020304" pitchFamily="18" charset="0"/>
              <a:cs typeface="Times New Roman" panose="02020603050405020304" pitchFamily="18" charset="0"/>
            </a:endParaRPr>
          </a:p>
          <a:p>
            <a:r>
              <a:rPr lang="en-US" sz="2800">
                <a:solidFill>
                  <a:prstClr val="black"/>
                </a:solidFill>
              </a:rPr>
              <a:t>- </a:t>
            </a:r>
            <a:r>
              <a:rPr lang="en-US" sz="2800">
                <a:solidFill>
                  <a:prstClr val="black"/>
                </a:solidFill>
                <a:latin typeface="Times New Roman" panose="02020603050405020304" pitchFamily="18" charset="0"/>
                <a:cs typeface="Times New Roman" panose="02020603050405020304" pitchFamily="18" charset="0"/>
              </a:rPr>
              <a:t>Ôn đi đều vòng phải, vòng trái, đứng lại</a:t>
            </a:r>
          </a:p>
          <a:p>
            <a:r>
              <a:rPr lang="en-US" sz="2800">
                <a:solidFill>
                  <a:prstClr val="black"/>
                </a:solidFill>
                <a:latin typeface="Times New Roman" panose="02020603050405020304" pitchFamily="18" charset="0"/>
                <a:cs typeface="Times New Roman" panose="02020603050405020304" pitchFamily="18" charset="0"/>
              </a:rPr>
              <a:t>- Ôn tất cả các nội dung ở trên.</a:t>
            </a:r>
          </a:p>
          <a:p>
            <a:endParaRPr lang="en-US" sz="2400" dirty="0">
              <a:solidFill>
                <a:prstClr val="black"/>
              </a:solidFill>
              <a:latin typeface="Times New Roman" panose="02020603050405020304" pitchFamily="18" charset="0"/>
              <a:cs typeface="Times New Roman" panose="02020603050405020304" pitchFamily="18" charset="0"/>
            </a:endParaRPr>
          </a:p>
          <a:p>
            <a:r>
              <a:rPr lang="en-US" sz="2400" dirty="0">
                <a:solidFill>
                  <a:prstClr val="black"/>
                </a:solidFill>
              </a:rPr>
              <a:t> </a:t>
            </a:r>
          </a:p>
          <a:p>
            <a:endParaRPr lang="en-US" sz="2400" dirty="0">
              <a:solidFill>
                <a:prstClr val="black"/>
              </a:solidFill>
            </a:endParaRPr>
          </a:p>
        </p:txBody>
      </p:sp>
      <p:pic>
        <p:nvPicPr>
          <p:cNvPr id="12" name="Picture 13" descr="3d butterfly"/>
          <p:cNvPicPr>
            <a:picLocks noChangeAspect="1" noChangeArrowheads="1" noCrop="1"/>
          </p:cNvPicPr>
          <p:nvPr/>
        </p:nvPicPr>
        <p:blipFill>
          <a:blip r:embed="rId6"/>
          <a:srcRect/>
          <a:stretch>
            <a:fillRect/>
          </a:stretch>
        </p:blipFill>
        <p:spPr bwMode="auto">
          <a:xfrm>
            <a:off x="381000" y="152400"/>
            <a:ext cx="990600" cy="838200"/>
          </a:xfrm>
          <a:prstGeom prst="rect">
            <a:avLst/>
          </a:prstGeom>
          <a:noFill/>
          <a:ln w="9525">
            <a:noFill/>
            <a:miter lim="800000"/>
            <a:headEnd/>
            <a:tailEnd/>
          </a:ln>
        </p:spPr>
      </p:pic>
      <p:pic>
        <p:nvPicPr>
          <p:cNvPr id="13" name="Picture 13" descr="3d butterfly"/>
          <p:cNvPicPr>
            <a:picLocks noChangeAspect="1" noChangeArrowheads="1" noCrop="1"/>
          </p:cNvPicPr>
          <p:nvPr/>
        </p:nvPicPr>
        <p:blipFill>
          <a:blip r:embed="rId6"/>
          <a:srcRect/>
          <a:stretch>
            <a:fillRect/>
          </a:stretch>
        </p:blipFill>
        <p:spPr bwMode="auto">
          <a:xfrm>
            <a:off x="7924800" y="0"/>
            <a:ext cx="990600" cy="838200"/>
          </a:xfrm>
          <a:prstGeom prst="rect">
            <a:avLst/>
          </a:prstGeom>
          <a:noFill/>
          <a:ln w="9525">
            <a:noFill/>
            <a:miter lim="800000"/>
            <a:headEnd/>
            <a:tailEnd/>
          </a:ln>
        </p:spPr>
      </p:pic>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504238" y="6218238"/>
            <a:ext cx="487362" cy="487362"/>
          </a:xfrm>
          <a:prstGeom prst="rect">
            <a:avLst/>
          </a:prstGeom>
        </p:spPr>
      </p:pic>
    </p:spTree>
    <p:custDataLst>
      <p:tags r:id="rId1"/>
    </p:custDataLst>
  </p:cSld>
  <p:clrMapOvr>
    <a:masterClrMapping/>
  </p:clrMapOvr>
  <p:transition advTm="4653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8" fill="hold" display="0">
                  <p:stCondLst>
                    <p:cond delay="indefinite"/>
                  </p:stCondLst>
                  <p:endCondLst>
                    <p:cond evt="onStopAudio" delay="0">
                      <p:tgtEl>
                        <p:sldTgt/>
                      </p:tgtEl>
                    </p:cond>
                  </p:endCondLst>
                </p:cTn>
                <p:tgtEl>
                  <p:spTgt spid="6"/>
                </p:tgtEl>
              </p:cMediaNode>
            </p:audio>
          </p:childTnLst>
        </p:cTn>
      </p:par>
    </p:tnLst>
    <p:bldLst>
      <p:bldP spid="5" grpId="0"/>
      <p:bldP spid="7"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descr="PTIX"/>
          <p:cNvPicPr>
            <a:picLocks noChangeAspect="1" noChangeArrowheads="1"/>
          </p:cNvPicPr>
          <p:nvPr/>
        </p:nvPicPr>
        <p:blipFill>
          <a:blip r:embed="rId5"/>
          <a:srcRect/>
          <a:stretch>
            <a:fillRect/>
          </a:stretch>
        </p:blipFill>
        <p:spPr bwMode="auto">
          <a:xfrm>
            <a:off x="0" y="0"/>
            <a:ext cx="9144000" cy="6858000"/>
          </a:xfrm>
          <a:prstGeom prst="rect">
            <a:avLst/>
          </a:prstGeom>
          <a:noFill/>
          <a:ln w="9525">
            <a:noFill/>
            <a:miter lim="800000"/>
            <a:headEnd/>
            <a:tailEnd/>
          </a:ln>
        </p:spPr>
      </p:pic>
      <p:sp>
        <p:nvSpPr>
          <p:cNvPr id="5" name="TextBox 4"/>
          <p:cNvSpPr txBox="1"/>
          <p:nvPr/>
        </p:nvSpPr>
        <p:spPr>
          <a:xfrm>
            <a:off x="304800" y="235228"/>
            <a:ext cx="8305800" cy="1322070"/>
          </a:xfrm>
          <a:prstGeom prst="rect">
            <a:avLst/>
          </a:prstGeom>
          <a:noFill/>
        </p:spPr>
        <p:txBody>
          <a:bodyPr wrap="square" rtlCol="0">
            <a:spAutoFit/>
          </a:bodyPr>
          <a:lstStyle/>
          <a:p>
            <a:pPr algn="ctr"/>
            <a:r>
              <a:rPr lang="vi-VN" sz="2000">
                <a:solidFill>
                  <a:prstClr val="black"/>
                </a:solidFill>
                <a:latin typeface="Times New Roman" panose="02020603050405020304" pitchFamily="18" charset="0"/>
                <a:cs typeface="Times New Roman" panose="02020603050405020304" pitchFamily="18" charset="0"/>
                <a:sym typeface="+mn-ea"/>
              </a:rPr>
              <a:t>NĂM HỌC:</a:t>
            </a:r>
            <a:r>
              <a:rPr lang="en-US" sz="2000">
                <a:solidFill>
                  <a:prstClr val="black"/>
                </a:solidFill>
                <a:latin typeface="Times New Roman" panose="02020603050405020304" pitchFamily="18" charset="0"/>
                <a:cs typeface="Times New Roman" panose="02020603050405020304" pitchFamily="18" charset="0"/>
                <a:sym typeface="+mn-ea"/>
              </a:rPr>
              <a:t> 202</a:t>
            </a:r>
            <a:r>
              <a:rPr lang="vi-VN" sz="2000">
                <a:solidFill>
                  <a:prstClr val="black"/>
                </a:solidFill>
                <a:latin typeface="Times New Roman" panose="02020603050405020304" pitchFamily="18" charset="0"/>
                <a:cs typeface="Times New Roman" panose="02020603050405020304" pitchFamily="18" charset="0"/>
                <a:sym typeface="+mn-ea"/>
              </a:rPr>
              <a:t>1 -2022    </a:t>
            </a:r>
            <a:endParaRPr lang="en-US" sz="2000">
              <a:solidFill>
                <a:prstClr val="black"/>
              </a:solidFill>
              <a:latin typeface="Times New Roman" panose="02020603050405020304" pitchFamily="18" charset="0"/>
              <a:cs typeface="Times New Roman" panose="02020603050405020304" pitchFamily="18" charset="0"/>
            </a:endParaRPr>
          </a:p>
          <a:p>
            <a:pPr algn="ctr"/>
            <a:r>
              <a:rPr lang="en-US" sz="2000">
                <a:solidFill>
                  <a:prstClr val="black"/>
                </a:solidFill>
                <a:latin typeface="Times New Roman" panose="02020603050405020304" pitchFamily="18" charset="0"/>
                <a:cs typeface="Times New Roman" panose="02020603050405020304" pitchFamily="18" charset="0"/>
                <a:sym typeface="+mn-ea"/>
              </a:rPr>
              <a:t>THỂ DỤC </a:t>
            </a:r>
            <a:r>
              <a:rPr lang="vi-VN" sz="2000">
                <a:solidFill>
                  <a:prstClr val="black"/>
                </a:solidFill>
                <a:latin typeface="Times New Roman" panose="02020603050405020304" pitchFamily="18" charset="0"/>
                <a:cs typeface="Times New Roman" panose="02020603050405020304" pitchFamily="18" charset="0"/>
                <a:sym typeface="+mn-ea"/>
              </a:rPr>
              <a:t>LỚP 4 – TUẦN 0</a:t>
            </a:r>
            <a:r>
              <a:rPr lang="en-US" sz="2000">
                <a:solidFill>
                  <a:prstClr val="black"/>
                </a:solidFill>
                <a:latin typeface="Times New Roman" panose="02020603050405020304" pitchFamily="18" charset="0"/>
                <a:cs typeface="Times New Roman" panose="02020603050405020304" pitchFamily="18" charset="0"/>
                <a:sym typeface="+mn-ea"/>
              </a:rPr>
              <a:t>8</a:t>
            </a:r>
            <a:endParaRPr lang="en-US" sz="2000">
              <a:solidFill>
                <a:prstClr val="black"/>
              </a:solidFill>
              <a:latin typeface="Times New Roman" panose="02020603050405020304" pitchFamily="18" charset="0"/>
              <a:cs typeface="Times New Roman" panose="02020603050405020304" pitchFamily="18" charset="0"/>
            </a:endParaRPr>
          </a:p>
          <a:p>
            <a:pPr algn="ctr"/>
            <a:r>
              <a:rPr lang="en-US" sz="2000" b="1">
                <a:solidFill>
                  <a:prstClr val="black"/>
                </a:solidFill>
                <a:latin typeface="Times New Roman" panose="02020603050405020304" pitchFamily="18" charset="0"/>
                <a:cs typeface="Times New Roman" panose="02020603050405020304" pitchFamily="18" charset="0"/>
                <a:sym typeface="+mn-ea"/>
              </a:rPr>
              <a:t>BÀI 15: ĐT QUAY SAU, ĐI THƯỜNG VÒNG PHẢI, VÒNG TRÁI</a:t>
            </a:r>
            <a:endParaRPr lang="en-US" sz="2000">
              <a:solidFill>
                <a:prstClr val="black"/>
              </a:solidFill>
              <a:latin typeface="Times New Roman" panose="02020603050405020304" pitchFamily="18" charset="0"/>
              <a:cs typeface="Times New Roman" panose="02020603050405020304" pitchFamily="18" charset="0"/>
            </a:endParaRPr>
          </a:p>
          <a:p>
            <a:pPr algn="ctr"/>
            <a:r>
              <a:rPr lang="en-US" sz="2000" b="1">
                <a:solidFill>
                  <a:prstClr val="black"/>
                </a:solidFill>
                <a:latin typeface="Times New Roman" panose="02020603050405020304" pitchFamily="18" charset="0"/>
                <a:cs typeface="Times New Roman" panose="02020603050405020304" pitchFamily="18" charset="0"/>
                <a:sym typeface="+mn-ea"/>
              </a:rPr>
              <a:t> TRÒ CHƠI: “NÉM TRÚNG ĐÍCH”</a:t>
            </a:r>
            <a:endParaRPr lang="en-US" sz="2000">
              <a:solidFill>
                <a:prstClr val="black"/>
              </a:solidFill>
              <a:latin typeface="Times New Roman" panose="02020603050405020304" pitchFamily="18" charset="0"/>
              <a:cs typeface="Times New Roman" panose="02020603050405020304" pitchFamily="18" charset="0"/>
            </a:endParaRPr>
          </a:p>
        </p:txBody>
      </p:sp>
      <p:sp>
        <p:nvSpPr>
          <p:cNvPr id="7" name="Rectangle 22"/>
          <p:cNvSpPr>
            <a:spLocks noChangeArrowheads="1"/>
          </p:cNvSpPr>
          <p:nvPr/>
        </p:nvSpPr>
        <p:spPr bwMode="auto">
          <a:xfrm>
            <a:off x="2863891" y="1835902"/>
            <a:ext cx="3733800" cy="489858"/>
          </a:xfrm>
          <a:prstGeom prst="rect">
            <a:avLst/>
          </a:prstGeom>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lstStyle/>
          <a:p>
            <a:pPr algn="ctr" eaLnBrk="0" fontAlgn="base" hangingPunct="0">
              <a:spcBef>
                <a:spcPct val="20000"/>
              </a:spcBef>
              <a:spcAft>
                <a:spcPct val="0"/>
              </a:spcAft>
            </a:pPr>
            <a:r>
              <a:rPr lang="en-US" sz="2400" b="1" dirty="0">
                <a:solidFill>
                  <a:srgbClr val="FF0000"/>
                </a:solidFill>
                <a:latin typeface="Times New Roman" panose="02020603050405020304" pitchFamily="18" charset="0"/>
                <a:cs typeface="Times New Roman" panose="02020603050405020304" pitchFamily="18" charset="0"/>
              </a:rPr>
              <a:t>2. </a:t>
            </a:r>
            <a:r>
              <a:rPr lang="en-US" sz="2400" b="1" dirty="0" err="1">
                <a:solidFill>
                  <a:srgbClr val="FF0000"/>
                </a:solidFill>
                <a:latin typeface="Times New Roman" panose="02020603050405020304" pitchFamily="18" charset="0"/>
                <a:cs typeface="Times New Roman" panose="02020603050405020304" pitchFamily="18" charset="0"/>
              </a:rPr>
              <a:t>Phần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cơ</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bản</a:t>
            </a:r>
            <a:r>
              <a:rPr lang="en-US" sz="2400" b="1" dirty="0">
                <a:solidFill>
                  <a:srgbClr val="FF0000"/>
                </a:solidFill>
                <a:latin typeface="Times New Roman" panose="02020603050405020304" pitchFamily="18" charset="0"/>
                <a:cs typeface="Times New Roman" panose="02020603050405020304" pitchFamily="18" charset="0"/>
              </a:rPr>
              <a:t>:</a:t>
            </a:r>
            <a:r>
              <a:rPr lang="vi-VN" sz="2400" b="1" dirty="0">
                <a:solidFill>
                  <a:srgbClr val="FF0000"/>
                </a:solidFill>
                <a:latin typeface="Times New Roman" panose="02020603050405020304" pitchFamily="18" charset="0"/>
                <a:cs typeface="Times New Roman" panose="02020603050405020304" pitchFamily="18" charset="0"/>
              </a:rPr>
              <a:t> 2</a:t>
            </a:r>
            <a:r>
              <a:rPr lang="en-US" sz="2400" b="1" dirty="0">
                <a:solidFill>
                  <a:srgbClr val="FF0000"/>
                </a:solidFill>
                <a:latin typeface="Times New Roman" panose="02020603050405020304" pitchFamily="18" charset="0"/>
                <a:cs typeface="Times New Roman" panose="02020603050405020304" pitchFamily="18" charset="0"/>
              </a:rPr>
              <a:t>5</a:t>
            </a:r>
            <a:r>
              <a:rPr lang="vi-VN" sz="2400" b="1" dirty="0">
                <a:solidFill>
                  <a:srgbClr val="FF0000"/>
                </a:solidFill>
                <a:latin typeface="Times New Roman" panose="02020603050405020304" pitchFamily="18" charset="0"/>
                <a:cs typeface="Times New Roman" panose="02020603050405020304" pitchFamily="18" charset="0"/>
              </a:rPr>
              <a:t> phút</a:t>
            </a:r>
            <a:endParaRPr lang="en-US" sz="2400" dirty="0">
              <a:solidFill>
                <a:srgbClr val="FF0000"/>
              </a:solidFill>
              <a:latin typeface="Times New Roman" panose="02020603050405020304" pitchFamily="18" charset="0"/>
              <a:cs typeface="Times New Roman" panose="02020603050405020304" pitchFamily="18" charset="0"/>
            </a:endParaRPr>
          </a:p>
          <a:p>
            <a:pPr marL="342900" indent="-342900" eaLnBrk="0" fontAlgn="base" hangingPunct="0">
              <a:spcBef>
                <a:spcPct val="20000"/>
              </a:spcBef>
              <a:spcAft>
                <a:spcPct val="0"/>
              </a:spcAft>
              <a:buFontTx/>
              <a:buChar char="•"/>
            </a:pPr>
            <a:endParaRPr lang="en-US" sz="2400" dirty="0">
              <a:solidFill>
                <a:prstClr val="black"/>
              </a:solidFill>
            </a:endParaRPr>
          </a:p>
        </p:txBody>
      </p:sp>
      <p:pic>
        <p:nvPicPr>
          <p:cNvPr id="12" name="Picture 13" descr="3d butterfly"/>
          <p:cNvPicPr>
            <a:picLocks noChangeAspect="1" noChangeArrowheads="1" noCrop="1"/>
          </p:cNvPicPr>
          <p:nvPr/>
        </p:nvPicPr>
        <p:blipFill>
          <a:blip r:embed="rId6"/>
          <a:srcRect/>
          <a:stretch>
            <a:fillRect/>
          </a:stretch>
        </p:blipFill>
        <p:spPr bwMode="auto">
          <a:xfrm>
            <a:off x="381000" y="152400"/>
            <a:ext cx="990600" cy="838200"/>
          </a:xfrm>
          <a:prstGeom prst="rect">
            <a:avLst/>
          </a:prstGeom>
          <a:noFill/>
          <a:ln w="9525">
            <a:noFill/>
            <a:miter lim="800000"/>
            <a:headEnd/>
            <a:tailEnd/>
          </a:ln>
        </p:spPr>
      </p:pic>
      <p:pic>
        <p:nvPicPr>
          <p:cNvPr id="13" name="Picture 13" descr="3d butterfly"/>
          <p:cNvPicPr>
            <a:picLocks noChangeAspect="1" noChangeArrowheads="1" noCrop="1"/>
          </p:cNvPicPr>
          <p:nvPr/>
        </p:nvPicPr>
        <p:blipFill>
          <a:blip r:embed="rId6"/>
          <a:srcRect/>
          <a:stretch>
            <a:fillRect/>
          </a:stretch>
        </p:blipFill>
        <p:spPr bwMode="auto">
          <a:xfrm>
            <a:off x="7924800" y="0"/>
            <a:ext cx="990600" cy="838200"/>
          </a:xfrm>
          <a:prstGeom prst="rect">
            <a:avLst/>
          </a:prstGeom>
          <a:noFill/>
          <a:ln w="9525">
            <a:noFill/>
            <a:miter lim="800000"/>
            <a:headEnd/>
            <a:tailEnd/>
          </a:ln>
        </p:spPr>
      </p:pic>
      <p:sp>
        <p:nvSpPr>
          <p:cNvPr id="15" name="Rectangle 24"/>
          <p:cNvSpPr>
            <a:spLocks noChangeArrowheads="1"/>
          </p:cNvSpPr>
          <p:nvPr/>
        </p:nvSpPr>
        <p:spPr bwMode="auto">
          <a:xfrm>
            <a:off x="108414" y="2525011"/>
            <a:ext cx="5169266" cy="4104389"/>
          </a:xfrm>
          <a:prstGeom prst="rect">
            <a:avLst/>
          </a:prstGeom>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lstStyle/>
          <a:p>
            <a:pPr algn="just"/>
            <a:r>
              <a:rPr lang="en-US" sz="1700" b="1" dirty="0">
                <a:solidFill>
                  <a:srgbClr val="0070C0"/>
                </a:solidFill>
                <a:latin typeface="Times New Roman" panose="02020603050405020304" pitchFamily="18" charset="0"/>
                <a:cs typeface="Times New Roman" panose="02020603050405020304" pitchFamily="18" charset="0"/>
              </a:rPr>
              <a:t>b. </a:t>
            </a:r>
            <a:r>
              <a:rPr lang="en-US" sz="1700" b="1" dirty="0" err="1">
                <a:solidFill>
                  <a:srgbClr val="0070C0"/>
                </a:solidFill>
                <a:latin typeface="Times New Roman" panose="02020603050405020304" pitchFamily="18" charset="0"/>
                <a:cs typeface="Times New Roman" panose="02020603050405020304" pitchFamily="18" charset="0"/>
              </a:rPr>
              <a:t>Trò</a:t>
            </a:r>
            <a:r>
              <a:rPr lang="en-US" sz="1700" b="1" dirty="0">
                <a:solidFill>
                  <a:srgbClr val="0070C0"/>
                </a:solidFill>
                <a:latin typeface="Times New Roman" panose="02020603050405020304" pitchFamily="18" charset="0"/>
                <a:cs typeface="Times New Roman" panose="02020603050405020304" pitchFamily="18" charset="0"/>
              </a:rPr>
              <a:t> </a:t>
            </a:r>
            <a:r>
              <a:rPr lang="en-US" sz="1700" b="1" dirty="0" err="1">
                <a:solidFill>
                  <a:srgbClr val="0070C0"/>
                </a:solidFill>
                <a:latin typeface="Times New Roman" panose="02020603050405020304" pitchFamily="18" charset="0"/>
                <a:cs typeface="Times New Roman" panose="02020603050405020304" pitchFamily="18" charset="0"/>
              </a:rPr>
              <a:t>chơi</a:t>
            </a:r>
            <a:r>
              <a:rPr lang="en-US" sz="1700" b="1">
                <a:solidFill>
                  <a:srgbClr val="0070C0"/>
                </a:solidFill>
                <a:latin typeface="Times New Roman" panose="02020603050405020304" pitchFamily="18" charset="0"/>
                <a:cs typeface="Times New Roman" panose="02020603050405020304" pitchFamily="18" charset="0"/>
              </a:rPr>
              <a:t>: NÉM TRÚNG ĐÍCH (10 </a:t>
            </a:r>
            <a:r>
              <a:rPr lang="en-US" sz="1700" b="1" dirty="0" err="1">
                <a:solidFill>
                  <a:srgbClr val="0070C0"/>
                </a:solidFill>
                <a:latin typeface="Times New Roman" panose="02020603050405020304" pitchFamily="18" charset="0"/>
                <a:cs typeface="Times New Roman" panose="02020603050405020304" pitchFamily="18" charset="0"/>
              </a:rPr>
              <a:t>phút</a:t>
            </a:r>
            <a:r>
              <a:rPr lang="en-US" sz="1700" b="1" dirty="0">
                <a:solidFill>
                  <a:srgbClr val="0070C0"/>
                </a:solidFill>
                <a:latin typeface="Times New Roman" panose="02020603050405020304" pitchFamily="18" charset="0"/>
                <a:cs typeface="Times New Roman" panose="02020603050405020304" pitchFamily="18" charset="0"/>
              </a:rPr>
              <a:t>)</a:t>
            </a:r>
            <a:endParaRPr lang="en-US" sz="1700" dirty="0">
              <a:solidFill>
                <a:srgbClr val="0070C0"/>
              </a:solidFill>
              <a:latin typeface="Times New Roman" panose="02020603050405020304" pitchFamily="18" charset="0"/>
              <a:cs typeface="Times New Roman" panose="02020603050405020304" pitchFamily="18" charset="0"/>
            </a:endParaRPr>
          </a:p>
          <a:p>
            <a:pPr algn="just"/>
            <a:r>
              <a:rPr lang="en-US" sz="1700" b="1">
                <a:solidFill>
                  <a:prstClr val="black"/>
                </a:solidFill>
                <a:latin typeface="Times New Roman" panose="02020603050405020304" pitchFamily="18" charset="0"/>
                <a:cs typeface="Times New Roman" panose="02020603050405020304" pitchFamily="18" charset="0"/>
              </a:rPr>
              <a:t>- Cách chơi </a:t>
            </a:r>
            <a:r>
              <a:rPr lang="en-US" sz="1700">
                <a:solidFill>
                  <a:prstClr val="black"/>
                </a:solidFill>
                <a:latin typeface="Times New Roman" panose="02020603050405020304" pitchFamily="18" charset="0"/>
                <a:cs typeface="Times New Roman" panose="02020603050405020304" pitchFamily="18" charset="0"/>
              </a:rPr>
              <a:t>: Các em lần lượt tiến vào vị trí đứng ném, cầm vật ném để ném (không tung) vào đích. Nếu ném trúng đích được ném lần hai và tiếp tục như vậy cho đến khi nào không ném trúng đích thì thôi.</a:t>
            </a:r>
          </a:p>
          <a:p>
            <a:pPr algn="just"/>
            <a:r>
              <a:rPr lang="en-US" sz="1700">
                <a:solidFill>
                  <a:prstClr val="black"/>
                </a:solidFill>
                <a:latin typeface="Times New Roman" panose="02020603050405020304" pitchFamily="18" charset="0"/>
                <a:cs typeface="Times New Roman" panose="02020603050405020304" pitchFamily="18" charset="0"/>
              </a:rPr>
              <a:t>   Trường hợp đích là một số vòng tròn đồng tâm ở trên tường, có thể cho các em ném 3 - 5 lần. Tính điểm theo số lần ném trúng đích là những vòng tròn đồng tâm, có bán kính 5cm, 10cm, 15cm, 20cm, 25cm. Nếu ném trúng vòng trong cùng được 5 điểm, vòng thứ hai được 4 điểm, vòng thứ ba được 3 điểm, vòng thứ tư được 2 điểm và vòng ngoài cùng được 1 điểm. Học sinh nào, đội nào được tổng số điểm cao nhất là thắng cuộc.</a:t>
            </a:r>
          </a:p>
          <a:p>
            <a:pPr algn="just"/>
            <a:r>
              <a:rPr lang="en-US" sz="1700">
                <a:solidFill>
                  <a:prstClr val="black"/>
                </a:solidFill>
                <a:latin typeface="Times New Roman" panose="02020603050405020304" pitchFamily="18" charset="0"/>
                <a:cs typeface="Times New Roman" panose="02020603050405020304" pitchFamily="18" charset="0"/>
              </a:rPr>
              <a:t>   Từ cách chơi nêu trên, giáo viên có thể cải biên cho đa dạng, phong phú.</a:t>
            </a:r>
          </a:p>
          <a:p>
            <a:r>
              <a:rPr lang="en-US" sz="1700">
                <a:solidFill>
                  <a:prstClr val="black"/>
                </a:solidFill>
                <a:latin typeface="Times New Roman" panose="02020603050405020304" pitchFamily="18" charset="0"/>
                <a:cs typeface="Times New Roman" panose="02020603050405020304" pitchFamily="18" charset="0"/>
              </a:rPr>
              <a:t> </a:t>
            </a:r>
          </a:p>
          <a:p>
            <a:endParaRPr lang="en-US" sz="1700" dirty="0">
              <a:solidFill>
                <a:prstClr val="black"/>
              </a:solidFill>
              <a:latin typeface="Times New Roman" panose="02020603050405020304" pitchFamily="18" charset="0"/>
              <a:cs typeface="Times New Roman" panose="02020603050405020304" pitchFamily="18" charset="0"/>
            </a:endParaRPr>
          </a:p>
          <a:p>
            <a:r>
              <a:rPr lang="en-US" sz="1700" dirty="0">
                <a:solidFill>
                  <a:prstClr val="black"/>
                </a:solidFill>
                <a:latin typeface="Times New Roman" panose="02020603050405020304" pitchFamily="18" charset="0"/>
                <a:cs typeface="Times New Roman" panose="02020603050405020304" pitchFamily="18" charset="0"/>
              </a:rPr>
              <a:t> </a:t>
            </a:r>
          </a:p>
          <a:p>
            <a:endParaRPr lang="en-US" sz="1700" dirty="0">
              <a:solidFill>
                <a:prstClr val="black"/>
              </a:solidFill>
              <a:latin typeface="Times New Roman" panose="02020603050405020304" pitchFamily="18" charset="0"/>
              <a:cs typeface="Times New Roman" panose="02020603050405020304" pitchFamily="18" charset="0"/>
            </a:endParaRPr>
          </a:p>
        </p:txBody>
      </p:sp>
      <p:pic>
        <p:nvPicPr>
          <p:cNvPr id="14" name="Picture 13"/>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37312" y="3276600"/>
            <a:ext cx="3756990" cy="2347348"/>
          </a:xfrm>
          <a:prstGeom prst="rect">
            <a:avLst/>
          </a:prstGeom>
          <a:noFill/>
          <a:ln>
            <a:noFill/>
          </a:ln>
        </p:spPr>
      </p:pic>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504238" y="6218238"/>
            <a:ext cx="487362" cy="487362"/>
          </a:xfrm>
          <a:prstGeom prst="rect">
            <a:avLst/>
          </a:prstGeom>
        </p:spPr>
      </p:pic>
    </p:spTree>
    <p:custDataLst>
      <p:tags r:id="rId1"/>
    </p:custDataLst>
  </p:cSld>
  <p:clrMapOvr>
    <a:masterClrMapping/>
  </p:clrMapOvr>
  <p:transition advTm="11254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5" fill="hold" display="0">
                  <p:stCondLst>
                    <p:cond delay="indefinite"/>
                  </p:stCondLst>
                  <p:endCondLst>
                    <p:cond evt="onStopAudio" delay="0">
                      <p:tgtEl>
                        <p:sldTgt/>
                      </p:tgtEl>
                    </p:cond>
                  </p:endCondLst>
                </p:cTn>
                <p:tgtEl>
                  <p:spTgt spid="6"/>
                </p:tgtEl>
              </p:cMediaNode>
            </p:audio>
          </p:childTnLst>
        </p:cTn>
      </p:par>
    </p:tnLst>
    <p:bldLst>
      <p:bldP spid="5" grpId="0"/>
      <p:bldP spid="7"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descr="PTIX"/>
          <p:cNvPicPr>
            <a:picLocks noChangeAspect="1" noChangeArrowheads="1"/>
          </p:cNvPicPr>
          <p:nvPr/>
        </p:nvPicPr>
        <p:blipFill>
          <a:blip r:embed="rId5"/>
          <a:srcRect/>
          <a:stretch>
            <a:fillRect/>
          </a:stretch>
        </p:blipFill>
        <p:spPr bwMode="auto">
          <a:xfrm>
            <a:off x="0" y="0"/>
            <a:ext cx="9144000" cy="6858000"/>
          </a:xfrm>
          <a:prstGeom prst="rect">
            <a:avLst/>
          </a:prstGeom>
          <a:noFill/>
          <a:ln w="9525">
            <a:noFill/>
            <a:miter lim="800000"/>
            <a:headEnd/>
            <a:tailEnd/>
          </a:ln>
        </p:spPr>
      </p:pic>
      <p:sp>
        <p:nvSpPr>
          <p:cNvPr id="5" name="TextBox 4"/>
          <p:cNvSpPr txBox="1"/>
          <p:nvPr/>
        </p:nvSpPr>
        <p:spPr>
          <a:xfrm>
            <a:off x="266700" y="381000"/>
            <a:ext cx="8305800" cy="1322070"/>
          </a:xfrm>
          <a:prstGeom prst="rect">
            <a:avLst/>
          </a:prstGeom>
          <a:noFill/>
        </p:spPr>
        <p:txBody>
          <a:bodyPr wrap="square" rtlCol="0">
            <a:spAutoFit/>
          </a:bodyPr>
          <a:lstStyle/>
          <a:p>
            <a:pPr algn="ctr"/>
            <a:r>
              <a:rPr lang="vi-VN" sz="2000">
                <a:solidFill>
                  <a:prstClr val="black"/>
                </a:solidFill>
                <a:latin typeface="Times New Roman" panose="02020603050405020304" pitchFamily="18" charset="0"/>
                <a:cs typeface="Times New Roman" panose="02020603050405020304" pitchFamily="18" charset="0"/>
              </a:rPr>
              <a:t>NĂM HỌC:</a:t>
            </a:r>
            <a:r>
              <a:rPr lang="en-US" sz="2000">
                <a:solidFill>
                  <a:prstClr val="black"/>
                </a:solidFill>
                <a:latin typeface="Times New Roman" panose="02020603050405020304" pitchFamily="18" charset="0"/>
                <a:cs typeface="Times New Roman" panose="02020603050405020304" pitchFamily="18" charset="0"/>
              </a:rPr>
              <a:t> 202</a:t>
            </a:r>
            <a:r>
              <a:rPr lang="vi-VN" sz="2000">
                <a:solidFill>
                  <a:prstClr val="black"/>
                </a:solidFill>
                <a:latin typeface="Times New Roman" panose="02020603050405020304" pitchFamily="18" charset="0"/>
                <a:cs typeface="Times New Roman" panose="02020603050405020304" pitchFamily="18" charset="0"/>
              </a:rPr>
              <a:t>1 -2022    </a:t>
            </a:r>
            <a:endParaRPr lang="en-US" sz="2000">
              <a:solidFill>
                <a:prstClr val="black"/>
              </a:solidFill>
              <a:latin typeface="Times New Roman" panose="02020603050405020304" pitchFamily="18" charset="0"/>
              <a:cs typeface="Times New Roman" panose="02020603050405020304" pitchFamily="18" charset="0"/>
            </a:endParaRPr>
          </a:p>
          <a:p>
            <a:pPr algn="ctr"/>
            <a:r>
              <a:rPr lang="en-US" sz="2000">
                <a:solidFill>
                  <a:prstClr val="black"/>
                </a:solidFill>
                <a:latin typeface="Times New Roman" panose="02020603050405020304" pitchFamily="18" charset="0"/>
                <a:cs typeface="Times New Roman" panose="02020603050405020304" pitchFamily="18" charset="0"/>
              </a:rPr>
              <a:t>THỂ DỤC </a:t>
            </a:r>
            <a:r>
              <a:rPr lang="vi-VN" sz="2000">
                <a:solidFill>
                  <a:prstClr val="black"/>
                </a:solidFill>
                <a:latin typeface="Times New Roman" panose="02020603050405020304" pitchFamily="18" charset="0"/>
                <a:cs typeface="Times New Roman" panose="02020603050405020304" pitchFamily="18" charset="0"/>
              </a:rPr>
              <a:t>LỚP 4 – TUẦN 0</a:t>
            </a:r>
            <a:r>
              <a:rPr lang="en-US" sz="2000">
                <a:solidFill>
                  <a:prstClr val="black"/>
                </a:solidFill>
                <a:latin typeface="Times New Roman" panose="02020603050405020304" pitchFamily="18" charset="0"/>
                <a:cs typeface="Times New Roman" panose="02020603050405020304" pitchFamily="18" charset="0"/>
              </a:rPr>
              <a:t>8</a:t>
            </a:r>
          </a:p>
          <a:p>
            <a:pPr algn="ctr"/>
            <a:r>
              <a:rPr lang="en-US" sz="2000" b="1">
                <a:solidFill>
                  <a:prstClr val="black"/>
                </a:solidFill>
                <a:latin typeface="Times New Roman" panose="02020603050405020304" pitchFamily="18" charset="0"/>
                <a:cs typeface="Times New Roman" panose="02020603050405020304" pitchFamily="18" charset="0"/>
              </a:rPr>
              <a:t>BÀI 15: ĐT QUAY SAU, ĐI THƯỜNG VÒNG PHẢI, VÒNG TRÁI</a:t>
            </a:r>
            <a:endParaRPr lang="en-US" sz="2000">
              <a:solidFill>
                <a:prstClr val="black"/>
              </a:solidFill>
              <a:latin typeface="Times New Roman" panose="02020603050405020304" pitchFamily="18" charset="0"/>
              <a:cs typeface="Times New Roman" panose="02020603050405020304" pitchFamily="18" charset="0"/>
            </a:endParaRPr>
          </a:p>
          <a:p>
            <a:pPr algn="ctr"/>
            <a:r>
              <a:rPr lang="en-US" sz="2000" b="1">
                <a:solidFill>
                  <a:prstClr val="black"/>
                </a:solidFill>
                <a:latin typeface="Times New Roman" panose="02020603050405020304" pitchFamily="18" charset="0"/>
                <a:cs typeface="Times New Roman" panose="02020603050405020304" pitchFamily="18" charset="0"/>
              </a:rPr>
              <a:t> TRÒ CHƠI: “NÉM TRÚNG ĐÍCH”</a:t>
            </a:r>
            <a:endParaRPr lang="en-US" sz="2000">
              <a:solidFill>
                <a:prstClr val="black"/>
              </a:solidFill>
              <a:latin typeface="Times New Roman" panose="02020603050405020304" pitchFamily="18" charset="0"/>
              <a:cs typeface="Times New Roman" panose="02020603050405020304" pitchFamily="18" charset="0"/>
            </a:endParaRPr>
          </a:p>
        </p:txBody>
      </p:sp>
      <p:sp>
        <p:nvSpPr>
          <p:cNvPr id="7" name="Rectangle 22"/>
          <p:cNvSpPr>
            <a:spLocks noChangeArrowheads="1"/>
          </p:cNvSpPr>
          <p:nvPr/>
        </p:nvSpPr>
        <p:spPr bwMode="auto">
          <a:xfrm>
            <a:off x="457200" y="2502554"/>
            <a:ext cx="3733800" cy="621646"/>
          </a:xfrm>
          <a:prstGeom prst="rect">
            <a:avLst/>
          </a:prstGeom>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lstStyle/>
          <a:p>
            <a:pPr eaLnBrk="0" fontAlgn="base" hangingPunct="0">
              <a:spcBef>
                <a:spcPct val="20000"/>
              </a:spcBef>
              <a:spcAft>
                <a:spcPct val="0"/>
              </a:spcAft>
            </a:pPr>
            <a:r>
              <a:rPr lang="en-US" sz="2400" b="1" dirty="0">
                <a:solidFill>
                  <a:prstClr val="black"/>
                </a:solidFill>
                <a:latin typeface="Times New Roman" panose="02020603050405020304" pitchFamily="18" charset="0"/>
                <a:cs typeface="Times New Roman" panose="02020603050405020304" pitchFamily="18" charset="0"/>
              </a:rPr>
              <a:t>3: </a:t>
            </a:r>
            <a:r>
              <a:rPr lang="en-US" sz="2400" b="1" dirty="0" err="1">
                <a:solidFill>
                  <a:prstClr val="black"/>
                </a:solidFill>
                <a:latin typeface="Times New Roman" panose="02020603050405020304" pitchFamily="18" charset="0"/>
                <a:cs typeface="Times New Roman" panose="02020603050405020304" pitchFamily="18" charset="0"/>
              </a:rPr>
              <a:t>Phần</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kết</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err="1">
                <a:solidFill>
                  <a:prstClr val="black"/>
                </a:solidFill>
                <a:latin typeface="Times New Roman" panose="02020603050405020304" pitchFamily="18" charset="0"/>
                <a:cs typeface="Times New Roman" panose="02020603050405020304" pitchFamily="18" charset="0"/>
              </a:rPr>
              <a:t>thúc</a:t>
            </a:r>
            <a:r>
              <a:rPr lang="en-US" sz="2400" b="1">
                <a:solidFill>
                  <a:prstClr val="black"/>
                </a:solidFill>
                <a:latin typeface="Times New Roman" panose="02020603050405020304" pitchFamily="18" charset="0"/>
                <a:cs typeface="Times New Roman" panose="02020603050405020304" pitchFamily="18" charset="0"/>
              </a:rPr>
              <a:t>: 5</a:t>
            </a:r>
            <a:r>
              <a:rPr lang="vi-VN" sz="2400" b="1">
                <a:solidFill>
                  <a:prstClr val="black"/>
                </a:solidFill>
                <a:latin typeface="Times New Roman" panose="02020603050405020304" pitchFamily="18" charset="0"/>
                <a:cs typeface="Times New Roman" panose="02020603050405020304" pitchFamily="18" charset="0"/>
              </a:rPr>
              <a:t> </a:t>
            </a:r>
            <a:r>
              <a:rPr lang="vi-VN" sz="2400" b="1" dirty="0">
                <a:solidFill>
                  <a:prstClr val="black"/>
                </a:solidFill>
                <a:latin typeface="Times New Roman" panose="02020603050405020304" pitchFamily="18" charset="0"/>
                <a:cs typeface="Times New Roman" panose="02020603050405020304" pitchFamily="18" charset="0"/>
              </a:rPr>
              <a:t>phút</a:t>
            </a:r>
            <a:endParaRPr lang="en-US" sz="2400" dirty="0">
              <a:solidFill>
                <a:prstClr val="black"/>
              </a:solidFill>
              <a:latin typeface="Times New Roman" panose="02020603050405020304" pitchFamily="18" charset="0"/>
              <a:cs typeface="Times New Roman" panose="02020603050405020304" pitchFamily="18" charset="0"/>
            </a:endParaRPr>
          </a:p>
          <a:p>
            <a:pPr marL="342900" indent="-342900" eaLnBrk="0" fontAlgn="base" hangingPunct="0">
              <a:spcBef>
                <a:spcPct val="20000"/>
              </a:spcBef>
              <a:spcAft>
                <a:spcPct val="0"/>
              </a:spcAft>
              <a:buFontTx/>
              <a:buChar char="•"/>
            </a:pPr>
            <a:endParaRPr lang="en-US" sz="2400" dirty="0">
              <a:solidFill>
                <a:prstClr val="black"/>
              </a:solidFill>
            </a:endParaRPr>
          </a:p>
        </p:txBody>
      </p:sp>
      <p:sp>
        <p:nvSpPr>
          <p:cNvPr id="10" name="Rectangle 24"/>
          <p:cNvSpPr>
            <a:spLocks noChangeArrowheads="1"/>
          </p:cNvSpPr>
          <p:nvPr/>
        </p:nvSpPr>
        <p:spPr bwMode="auto">
          <a:xfrm>
            <a:off x="470452" y="3239210"/>
            <a:ext cx="8444948" cy="1066800"/>
          </a:xfrm>
          <a:prstGeom prst="rect">
            <a:avLst/>
          </a:prstGeom>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lstStyle/>
          <a:p>
            <a:r>
              <a:rPr lang="en-US" sz="3200">
                <a:solidFill>
                  <a:prstClr val="black"/>
                </a:solidFill>
              </a:rPr>
              <a:t>  - </a:t>
            </a:r>
            <a:r>
              <a:rPr lang="en-US" sz="2400">
                <a:solidFill>
                  <a:prstClr val="black"/>
                </a:solidFill>
                <a:latin typeface="Times New Roman" panose="02020603050405020304" pitchFamily="18" charset="0"/>
                <a:cs typeface="Times New Roman" panose="02020603050405020304" pitchFamily="18" charset="0"/>
              </a:rPr>
              <a:t>Đứng </a:t>
            </a:r>
            <a:r>
              <a:rPr lang="en-US" sz="2400" dirty="0" err="1">
                <a:solidFill>
                  <a:prstClr val="black"/>
                </a:solidFill>
                <a:latin typeface="Times New Roman" panose="02020603050405020304" pitchFamily="18" charset="0"/>
                <a:cs typeface="Times New Roman" panose="02020603050405020304" pitchFamily="18" charset="0"/>
              </a:rPr>
              <a:t>tại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chỗ</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vỗ</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tay</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và</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hát</a:t>
            </a:r>
            <a:r>
              <a:rPr lang="en-US" sz="2400" dirty="0">
                <a:solidFill>
                  <a:prstClr val="black"/>
                </a:solidFill>
                <a:latin typeface="Times New Roman" panose="02020603050405020304" pitchFamily="18" charset="0"/>
                <a:cs typeface="Times New Roman" panose="02020603050405020304" pitchFamily="18" charset="0"/>
              </a:rPr>
              <a:t>.</a:t>
            </a:r>
          </a:p>
          <a:p>
            <a:r>
              <a:rPr lang="en-US" sz="2400">
                <a:solidFill>
                  <a:prstClr val="black"/>
                </a:solidFill>
                <a:latin typeface="Times New Roman" panose="02020603050405020304" pitchFamily="18" charset="0"/>
                <a:cs typeface="Times New Roman" panose="02020603050405020304" pitchFamily="18" charset="0"/>
              </a:rPr>
              <a:t>   </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Giáo</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viên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hệ</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thống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lại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nội</a:t>
            </a:r>
            <a:r>
              <a:rPr lang="en-US" sz="2400" dirty="0">
                <a:solidFill>
                  <a:prstClr val="black"/>
                </a:solidFill>
                <a:latin typeface="Times New Roman" panose="02020603050405020304" pitchFamily="18" charset="0"/>
                <a:cs typeface="Times New Roman" panose="02020603050405020304" pitchFamily="18" charset="0"/>
              </a:rPr>
              <a:t> </a:t>
            </a:r>
            <a:r>
              <a:rPr lang="en-US" sz="2400">
                <a:solidFill>
                  <a:prstClr val="black"/>
                </a:solidFill>
                <a:latin typeface="Times New Roman" panose="02020603050405020304" pitchFamily="18" charset="0"/>
                <a:cs typeface="Times New Roman" panose="02020603050405020304" pitchFamily="18" charset="0"/>
              </a:rPr>
              <a:t>dung bài </a:t>
            </a:r>
            <a:r>
              <a:rPr lang="en-US" sz="2400" dirty="0" err="1">
                <a:solidFill>
                  <a:prstClr val="black"/>
                </a:solidFill>
                <a:latin typeface="Times New Roman" panose="02020603050405020304" pitchFamily="18" charset="0"/>
                <a:cs typeface="Times New Roman" panose="02020603050405020304" pitchFamily="18" charset="0"/>
              </a:rPr>
              <a:t>học</a:t>
            </a:r>
            <a:r>
              <a:rPr lang="en-US" sz="2400" dirty="0">
                <a:solidFill>
                  <a:prstClr val="black"/>
                </a:solidFill>
                <a:latin typeface="Times New Roman" panose="02020603050405020304" pitchFamily="18" charset="0"/>
                <a:cs typeface="Times New Roman" panose="02020603050405020304" pitchFamily="18" charset="0"/>
              </a:rPr>
              <a:t>.</a:t>
            </a:r>
          </a:p>
          <a:p>
            <a:pPr marL="342900" indent="-342900" eaLnBrk="0" fontAlgn="base" hangingPunct="0">
              <a:spcBef>
                <a:spcPct val="20000"/>
              </a:spcBef>
              <a:spcAft>
                <a:spcPct val="0"/>
              </a:spcAft>
            </a:pP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1" name="Rectangle 25"/>
          <p:cNvSpPr>
            <a:spLocks noChangeArrowheads="1"/>
          </p:cNvSpPr>
          <p:nvPr/>
        </p:nvSpPr>
        <p:spPr bwMode="auto">
          <a:xfrm>
            <a:off x="453886" y="4430988"/>
            <a:ext cx="8461513" cy="826812"/>
          </a:xfrm>
          <a:prstGeom prst="rect">
            <a:avLst/>
          </a:prstGeom>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lstStyle/>
          <a:p>
            <a:r>
              <a:rPr lang="vi-VN" sz="2400" dirty="0">
                <a:solidFill>
                  <a:prstClr val="black"/>
                </a:solidFill>
                <a:latin typeface="Times New Roman" panose="02020603050405020304" pitchFamily="18" charset="0"/>
                <a:cs typeface="Times New Roman" panose="02020603050405020304" pitchFamily="18" charset="0"/>
              </a:rPr>
              <a:t>  </a:t>
            </a:r>
            <a:r>
              <a:rPr lang="en-US" sz="2400" dirty="0">
                <a:solidFill>
                  <a:prstClr val="black"/>
                </a:solidFill>
                <a:latin typeface="Times New Roman" panose="02020603050405020304" pitchFamily="18" charset="0"/>
                <a:cs typeface="Times New Roman" panose="02020603050405020304" pitchFamily="18" charset="0"/>
              </a:rPr>
              <a:t>- GV </a:t>
            </a:r>
            <a:r>
              <a:rPr lang="en-US" sz="2400" dirty="0" err="1">
                <a:solidFill>
                  <a:prstClr val="black"/>
                </a:solidFill>
                <a:latin typeface="Times New Roman" panose="02020603050405020304" pitchFamily="18" charset="0"/>
                <a:cs typeface="Times New Roman" panose="02020603050405020304" pitchFamily="18" charset="0"/>
              </a:rPr>
              <a:t>nhận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xét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giờ</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học</a:t>
            </a:r>
            <a:r>
              <a:rPr lang="en-US" sz="2400" dirty="0">
                <a:solidFill>
                  <a:prstClr val="black"/>
                </a:solidFill>
                <a:latin typeface="Times New Roman" panose="02020603050405020304" pitchFamily="18" charset="0"/>
                <a:cs typeface="Times New Roman" panose="02020603050405020304" pitchFamily="18" charset="0"/>
              </a:rPr>
              <a:t> </a:t>
            </a:r>
          </a:p>
          <a:p>
            <a:r>
              <a:rPr lang="en-US" sz="2400" dirty="0">
                <a:solidFill>
                  <a:prstClr val="black"/>
                </a:solidFill>
                <a:latin typeface="Times New Roman" panose="02020603050405020304" pitchFamily="18" charset="0"/>
                <a:cs typeface="Times New Roman" panose="02020603050405020304" pitchFamily="18" charset="0"/>
              </a:rPr>
              <a:t>  -  </a:t>
            </a:r>
            <a:r>
              <a:rPr lang="en-US" sz="2400" dirty="0" err="1">
                <a:solidFill>
                  <a:prstClr val="black"/>
                </a:solidFill>
                <a:latin typeface="Times New Roman" panose="02020603050405020304" pitchFamily="18" charset="0"/>
                <a:cs typeface="Times New Roman" panose="02020603050405020304" pitchFamily="18" charset="0"/>
              </a:rPr>
              <a:t>Giao</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bài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tập</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về</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nhà</a:t>
            </a:r>
            <a:r>
              <a:rPr lang="en-US" sz="2400" dirty="0">
                <a:solidFill>
                  <a:prstClr val="black"/>
                </a:solidFill>
                <a:latin typeface="Times New Roman" panose="02020603050405020304" pitchFamily="18" charset="0"/>
                <a:cs typeface="Times New Roman" panose="02020603050405020304" pitchFamily="18" charset="0"/>
              </a:rPr>
              <a:t>.</a:t>
            </a:r>
            <a:endParaRPr lang="en-US" sz="2400" dirty="0">
              <a:solidFill>
                <a:srgbClr val="CC0000"/>
              </a:solidFill>
              <a:latin typeface="Times New Roman" panose="02020603050405020304" pitchFamily="18" charset="0"/>
              <a:cs typeface="Times New Roman" panose="02020603050405020304" pitchFamily="18" charset="0"/>
            </a:endParaRPr>
          </a:p>
        </p:txBody>
      </p:sp>
      <p:pic>
        <p:nvPicPr>
          <p:cNvPr id="12" name="Picture 13" descr="3d butterfly"/>
          <p:cNvPicPr>
            <a:picLocks noChangeAspect="1" noChangeArrowheads="1" noCrop="1"/>
          </p:cNvPicPr>
          <p:nvPr/>
        </p:nvPicPr>
        <p:blipFill>
          <a:blip r:embed="rId6"/>
          <a:srcRect/>
          <a:stretch>
            <a:fillRect/>
          </a:stretch>
        </p:blipFill>
        <p:spPr bwMode="auto">
          <a:xfrm>
            <a:off x="381000" y="152400"/>
            <a:ext cx="990600" cy="838200"/>
          </a:xfrm>
          <a:prstGeom prst="rect">
            <a:avLst/>
          </a:prstGeom>
          <a:noFill/>
          <a:ln w="9525">
            <a:noFill/>
            <a:miter lim="800000"/>
            <a:headEnd/>
            <a:tailEnd/>
          </a:ln>
        </p:spPr>
      </p:pic>
      <p:pic>
        <p:nvPicPr>
          <p:cNvPr id="13" name="Picture 13" descr="3d butterfly"/>
          <p:cNvPicPr>
            <a:picLocks noChangeAspect="1" noChangeArrowheads="1" noCrop="1"/>
          </p:cNvPicPr>
          <p:nvPr/>
        </p:nvPicPr>
        <p:blipFill>
          <a:blip r:embed="rId6"/>
          <a:srcRect/>
          <a:stretch>
            <a:fillRect/>
          </a:stretch>
        </p:blipFill>
        <p:spPr bwMode="auto">
          <a:xfrm>
            <a:off x="7924800" y="0"/>
            <a:ext cx="990600" cy="838200"/>
          </a:xfrm>
          <a:prstGeom prst="rect">
            <a:avLst/>
          </a:prstGeom>
          <a:noFill/>
          <a:ln w="9525">
            <a:noFill/>
            <a:miter lim="800000"/>
            <a:headEnd/>
            <a:tailEnd/>
          </a:ln>
        </p:spPr>
      </p:pic>
      <p:pic>
        <p:nvPicPr>
          <p:cNvPr id="14" name="Picture 8" descr="724608s7aonrbepf"/>
          <p:cNvPicPr>
            <a:picLocks noChangeAspect="1" noChangeArrowheads="1" noCrop="1"/>
          </p:cNvPicPr>
          <p:nvPr/>
        </p:nvPicPr>
        <p:blipFill>
          <a:blip r:embed="rId7"/>
          <a:srcRect/>
          <a:stretch>
            <a:fillRect/>
          </a:stretch>
        </p:blipFill>
        <p:spPr bwMode="auto">
          <a:xfrm>
            <a:off x="4038600" y="4572000"/>
            <a:ext cx="762000" cy="2447925"/>
          </a:xfrm>
          <a:prstGeom prst="rect">
            <a:avLst/>
          </a:prstGeom>
          <a:noFill/>
          <a:ln w="9525">
            <a:noFill/>
            <a:miter lim="800000"/>
            <a:headEnd/>
            <a:tailEnd/>
          </a:ln>
        </p:spPr>
      </p:pic>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504238" y="6218238"/>
            <a:ext cx="487362" cy="487362"/>
          </a:xfrm>
          <a:prstGeom prst="rect">
            <a:avLst/>
          </a:prstGeom>
        </p:spPr>
      </p:pic>
    </p:spTree>
    <p:custDataLst>
      <p:tags r:id="rId1"/>
    </p:custDataLst>
  </p:cSld>
  <p:clrMapOvr>
    <a:masterClrMapping/>
  </p:clrMapOvr>
  <p:transition advTm="2440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5" fill="hold" display="0">
                  <p:stCondLst>
                    <p:cond delay="indefinite"/>
                  </p:stCondLst>
                  <p:endCondLst>
                    <p:cond evt="onStopAudio" delay="0">
                      <p:tgtEl>
                        <p:sldTgt/>
                      </p:tgtEl>
                    </p:cond>
                  </p:endCondLst>
                </p:cTn>
                <p:tgtEl>
                  <p:spTgt spid="6"/>
                </p:tgtEl>
              </p:cMediaNode>
            </p:audio>
          </p:childTnLst>
        </p:cTn>
      </p:par>
    </p:tnLst>
    <p:bldLst>
      <p:bldP spid="5" grpId="0"/>
      <p:bldP spid="7"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4" descr="PTIX"/>
          <p:cNvPicPr>
            <a:picLocks noChangeAspect="1" noChangeArrowheads="1"/>
          </p:cNvPicPr>
          <p:nvPr/>
        </p:nvPicPr>
        <p:blipFill>
          <a:blip r:embed="rId4"/>
          <a:srcRect/>
          <a:stretch>
            <a:fillRect/>
          </a:stretch>
        </p:blipFill>
        <p:spPr bwMode="auto">
          <a:xfrm>
            <a:off x="-76200" y="157162"/>
            <a:ext cx="9144000" cy="6858000"/>
          </a:xfrm>
          <a:prstGeom prst="rect">
            <a:avLst/>
          </a:prstGeom>
          <a:noFill/>
          <a:ln w="9525">
            <a:noFill/>
            <a:miter lim="800000"/>
            <a:headEnd/>
            <a:tailEnd/>
          </a:ln>
        </p:spPr>
      </p:pic>
      <p:pic>
        <p:nvPicPr>
          <p:cNvPr id="6147" name="Picture 30" descr="2067166a35x1e8i0t"/>
          <p:cNvPicPr>
            <a:picLocks noChangeAspect="1" noChangeArrowheads="1" noCrop="1"/>
          </p:cNvPicPr>
          <p:nvPr/>
        </p:nvPicPr>
        <p:blipFill>
          <a:blip r:embed="rId5"/>
          <a:srcRect/>
          <a:stretch>
            <a:fillRect/>
          </a:stretch>
        </p:blipFill>
        <p:spPr bwMode="auto">
          <a:xfrm>
            <a:off x="0" y="5257800"/>
            <a:ext cx="1828800" cy="1600200"/>
          </a:xfrm>
          <a:prstGeom prst="rect">
            <a:avLst/>
          </a:prstGeom>
          <a:noFill/>
          <a:ln w="9525">
            <a:noFill/>
            <a:miter lim="800000"/>
            <a:headEnd/>
            <a:tailEnd/>
          </a:ln>
        </p:spPr>
      </p:pic>
      <p:pic>
        <p:nvPicPr>
          <p:cNvPr id="6148" name="Picture 8" descr="724608s7aonrbepf"/>
          <p:cNvPicPr>
            <a:picLocks noChangeAspect="1" noChangeArrowheads="1" noCrop="1"/>
          </p:cNvPicPr>
          <p:nvPr/>
        </p:nvPicPr>
        <p:blipFill>
          <a:blip r:embed="rId6"/>
          <a:srcRect/>
          <a:stretch>
            <a:fillRect/>
          </a:stretch>
        </p:blipFill>
        <p:spPr bwMode="auto">
          <a:xfrm>
            <a:off x="152400" y="2362200"/>
            <a:ext cx="762000" cy="2447925"/>
          </a:xfrm>
          <a:prstGeom prst="rect">
            <a:avLst/>
          </a:prstGeom>
          <a:noFill/>
          <a:ln w="9525">
            <a:noFill/>
            <a:miter lim="800000"/>
            <a:headEnd/>
            <a:tailEnd/>
          </a:ln>
        </p:spPr>
      </p:pic>
      <p:pic>
        <p:nvPicPr>
          <p:cNvPr id="6149" name="Picture 8" descr="724608s7aonrbepf"/>
          <p:cNvPicPr>
            <a:picLocks noChangeAspect="1" noChangeArrowheads="1" noCrop="1"/>
          </p:cNvPicPr>
          <p:nvPr/>
        </p:nvPicPr>
        <p:blipFill>
          <a:blip r:embed="rId6"/>
          <a:srcRect/>
          <a:stretch>
            <a:fillRect/>
          </a:stretch>
        </p:blipFill>
        <p:spPr bwMode="auto">
          <a:xfrm>
            <a:off x="8382000" y="1752600"/>
            <a:ext cx="762000" cy="2447925"/>
          </a:xfrm>
          <a:prstGeom prst="rect">
            <a:avLst/>
          </a:prstGeom>
          <a:noFill/>
          <a:ln w="9525">
            <a:noFill/>
            <a:miter lim="800000"/>
            <a:headEnd/>
            <a:tailEnd/>
          </a:ln>
        </p:spPr>
      </p:pic>
      <p:pic>
        <p:nvPicPr>
          <p:cNvPr id="6150" name="Picture 9" descr="729747d8za2kbusq"/>
          <p:cNvPicPr>
            <a:picLocks noChangeAspect="1" noChangeArrowheads="1" noCrop="1"/>
          </p:cNvPicPr>
          <p:nvPr/>
        </p:nvPicPr>
        <p:blipFill>
          <a:blip r:embed="rId7"/>
          <a:srcRect/>
          <a:stretch>
            <a:fillRect/>
          </a:stretch>
        </p:blipFill>
        <p:spPr bwMode="auto">
          <a:xfrm>
            <a:off x="3581400" y="2286000"/>
            <a:ext cx="1828800" cy="1371600"/>
          </a:xfrm>
          <a:prstGeom prst="rect">
            <a:avLst/>
          </a:prstGeom>
          <a:noFill/>
          <a:ln w="9525">
            <a:noFill/>
            <a:miter lim="800000"/>
            <a:headEnd/>
            <a:tailEnd/>
          </a:ln>
        </p:spPr>
      </p:pic>
      <p:pic>
        <p:nvPicPr>
          <p:cNvPr id="6151" name="Picture 13" descr="3d butterfly"/>
          <p:cNvPicPr>
            <a:picLocks noChangeAspect="1" noChangeArrowheads="1" noCrop="1"/>
          </p:cNvPicPr>
          <p:nvPr/>
        </p:nvPicPr>
        <p:blipFill>
          <a:blip r:embed="rId8"/>
          <a:srcRect/>
          <a:stretch>
            <a:fillRect/>
          </a:stretch>
        </p:blipFill>
        <p:spPr bwMode="auto">
          <a:xfrm>
            <a:off x="2133600" y="1219200"/>
            <a:ext cx="990600" cy="838200"/>
          </a:xfrm>
          <a:prstGeom prst="rect">
            <a:avLst/>
          </a:prstGeom>
          <a:noFill/>
          <a:ln w="9525">
            <a:noFill/>
            <a:miter lim="800000"/>
            <a:headEnd/>
            <a:tailEnd/>
          </a:ln>
        </p:spPr>
      </p:pic>
      <p:pic>
        <p:nvPicPr>
          <p:cNvPr id="6152" name="Picture 13" descr="3d butterfly"/>
          <p:cNvPicPr>
            <a:picLocks noChangeAspect="1" noChangeArrowheads="1" noCrop="1"/>
          </p:cNvPicPr>
          <p:nvPr/>
        </p:nvPicPr>
        <p:blipFill>
          <a:blip r:embed="rId8"/>
          <a:srcRect/>
          <a:stretch>
            <a:fillRect/>
          </a:stretch>
        </p:blipFill>
        <p:spPr bwMode="auto">
          <a:xfrm>
            <a:off x="5486400" y="1143000"/>
            <a:ext cx="990600" cy="838200"/>
          </a:xfrm>
          <a:prstGeom prst="rect">
            <a:avLst/>
          </a:prstGeom>
          <a:noFill/>
          <a:ln w="9525">
            <a:noFill/>
            <a:miter lim="800000"/>
            <a:headEnd/>
            <a:tailEnd/>
          </a:ln>
        </p:spPr>
      </p:pic>
      <p:sp>
        <p:nvSpPr>
          <p:cNvPr id="12" name="TextBox 11"/>
          <p:cNvSpPr txBox="1"/>
          <p:nvPr/>
        </p:nvSpPr>
        <p:spPr>
          <a:xfrm>
            <a:off x="1143000" y="326580"/>
            <a:ext cx="7086600" cy="1200329"/>
          </a:xfrm>
          <a:prstGeom prst="rect">
            <a:avLst/>
          </a:prstGeom>
          <a:noFill/>
        </p:spPr>
        <p:txBody>
          <a:bodyPr wrap="square" rtlCol="0">
            <a:spAutoFit/>
          </a:bodyPr>
          <a:lstStyle/>
          <a:p>
            <a:pPr algn="ctr"/>
            <a:r>
              <a:rPr lang="en-US" sz="2400" dirty="0">
                <a:solidFill>
                  <a:srgbClr val="1F497D"/>
                </a:solidFill>
                <a:latin typeface="Times New Roman" panose="02020603050405020304" pitchFamily="18" charset="0"/>
                <a:cs typeface="Times New Roman" panose="02020603050405020304" pitchFamily="18" charset="0"/>
              </a:rPr>
              <a:t>PHÒNG GD&amp;ĐT </a:t>
            </a:r>
            <a:r>
              <a:rPr lang="vi-VN" sz="2400" dirty="0">
                <a:solidFill>
                  <a:srgbClr val="1F497D"/>
                </a:solidFill>
                <a:latin typeface="Times New Roman" panose="02020603050405020304" pitchFamily="18" charset="0"/>
                <a:cs typeface="Times New Roman" panose="02020603050405020304" pitchFamily="18" charset="0"/>
              </a:rPr>
              <a:t>HUYỆN CỦ CHI</a:t>
            </a:r>
            <a:endParaRPr lang="en-US" sz="2400" dirty="0">
              <a:solidFill>
                <a:srgbClr val="1F497D"/>
              </a:solidFill>
              <a:latin typeface="Times New Roman" panose="02020603050405020304" pitchFamily="18" charset="0"/>
              <a:cs typeface="Times New Roman" panose="02020603050405020304" pitchFamily="18" charset="0"/>
            </a:endParaRPr>
          </a:p>
          <a:p>
            <a:pPr algn="ctr"/>
            <a:r>
              <a:rPr lang="en-US" sz="2400" b="1" dirty="0">
                <a:solidFill>
                  <a:srgbClr val="1F497D"/>
                </a:solidFill>
                <a:latin typeface="Times New Roman" panose="02020603050405020304" pitchFamily="18" charset="0"/>
                <a:cs typeface="Times New Roman" panose="02020603050405020304" pitchFamily="18" charset="0"/>
              </a:rPr>
              <a:t>TRƯỜNG TH </a:t>
            </a:r>
            <a:r>
              <a:rPr lang="vi-VN" sz="2400" b="1" dirty="0">
                <a:solidFill>
                  <a:srgbClr val="1F497D"/>
                </a:solidFill>
                <a:latin typeface="Times New Roman" panose="02020603050405020304" pitchFamily="18" charset="0"/>
                <a:cs typeface="Times New Roman" panose="02020603050405020304" pitchFamily="18" charset="0"/>
              </a:rPr>
              <a:t>LÊ VĂN THẾ</a:t>
            </a:r>
            <a:endParaRPr lang="en-US" sz="2400" b="1" dirty="0">
              <a:solidFill>
                <a:srgbClr val="1F497D"/>
              </a:solidFill>
              <a:latin typeface="Times New Roman" panose="02020603050405020304" pitchFamily="18" charset="0"/>
              <a:cs typeface="Times New Roman" panose="02020603050405020304" pitchFamily="18" charset="0"/>
            </a:endParaRPr>
          </a:p>
          <a:p>
            <a:pPr algn="ctr"/>
            <a:endParaRPr lang="en-US" sz="2400" b="1" dirty="0">
              <a:solidFill>
                <a:srgbClr val="1F497D"/>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1371600" y="6396335"/>
            <a:ext cx="350520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a:solidFill>
                  <a:srgbClr val="8064A2">
                    <a:lumMod val="50000"/>
                  </a:srgbClr>
                </a:solidFill>
                <a:latin typeface="Times New Roman" panose="02020603050405020304" pitchFamily="18" charset="0"/>
                <a:cs typeface="Times New Roman" panose="02020603050405020304" pitchFamily="18" charset="0"/>
              </a:rPr>
              <a:t>GV:</a:t>
            </a:r>
            <a:r>
              <a:rPr lang="vi-VN" sz="2400" b="1" dirty="0">
                <a:solidFill>
                  <a:srgbClr val="8064A2">
                    <a:lumMod val="50000"/>
                  </a:srgbClr>
                </a:solidFill>
                <a:latin typeface="Times New Roman" panose="02020603050405020304" pitchFamily="18" charset="0"/>
                <a:cs typeface="Times New Roman" panose="02020603050405020304" pitchFamily="18" charset="0"/>
              </a:rPr>
              <a:t> Hà Hồng Phúc</a:t>
            </a:r>
            <a:endParaRPr lang="en-US" sz="2400" b="1" dirty="0">
              <a:solidFill>
                <a:srgbClr val="8064A2">
                  <a:lumMod val="50000"/>
                </a:srgbClr>
              </a:solidFill>
              <a:latin typeface="Times New Roman" panose="02020603050405020304" pitchFamily="18" charset="0"/>
              <a:cs typeface="Times New Roman" panose="02020603050405020304" pitchFamily="18" charset="0"/>
            </a:endParaRPr>
          </a:p>
        </p:txBody>
      </p:sp>
      <p:sp>
        <p:nvSpPr>
          <p:cNvPr id="29711" name="WordArt 15"/>
          <p:cNvSpPr>
            <a:spLocks noChangeArrowheads="1" noChangeShapeType="1" noTextEdit="1"/>
          </p:cNvSpPr>
          <p:nvPr/>
        </p:nvSpPr>
        <p:spPr bwMode="auto">
          <a:xfrm>
            <a:off x="685800" y="1219200"/>
            <a:ext cx="7869238" cy="3124200"/>
          </a:xfrm>
          <a:prstGeom prst="rect">
            <a:avLst/>
          </a:prstGeom>
        </p:spPr>
        <p:txBody>
          <a:bodyPr wrap="none" fromWordArt="1">
            <a:prstTxWarp prst="textWave4">
              <a:avLst>
                <a:gd name="adj1" fmla="val 5445"/>
                <a:gd name="adj2" fmla="val 2067"/>
              </a:avLst>
            </a:prstTxWarp>
          </a:bodyPr>
          <a:lstStyle/>
          <a:p>
            <a:pPr algn="ctr"/>
            <a:endParaRPr lang="en-US" sz="3600" kern="10" dirty="0">
              <a:ln w="9525">
                <a:solidFill>
                  <a:srgbClr val="FFFF00"/>
                </a:solidFill>
                <a:round/>
              </a:ln>
              <a:solidFill>
                <a:srgbClr val="FF6600"/>
              </a:solidFill>
              <a:effectLst>
                <a:outerShdw dist="35921" dir="2700000" algn="ctr" rotWithShape="0">
                  <a:srgbClr val="C0C0C0">
                    <a:alpha val="79999"/>
                  </a:srgbClr>
                </a:outerShdw>
              </a:effectLst>
              <a:latin typeface="Arial" panose="020B0604020202020204"/>
              <a:cs typeface="Arial" panose="020B0604020202020204"/>
            </a:endParaRPr>
          </a:p>
        </p:txBody>
      </p:sp>
      <p:sp>
        <p:nvSpPr>
          <p:cNvPr id="29699" name="WordArt 3"/>
          <p:cNvSpPr>
            <a:spLocks noChangeArrowheads="1" noChangeShapeType="1" noTextEdit="1"/>
          </p:cNvSpPr>
          <p:nvPr/>
        </p:nvSpPr>
        <p:spPr bwMode="auto">
          <a:xfrm>
            <a:off x="457200" y="4419600"/>
            <a:ext cx="8686800" cy="1447800"/>
          </a:xfrm>
          <a:prstGeom prst="rect">
            <a:avLst/>
          </a:prstGeom>
        </p:spPr>
        <p:txBody>
          <a:bodyPr wrap="none" fromWordArt="1">
            <a:prstTxWarp prst="textPlain">
              <a:avLst>
                <a:gd name="adj" fmla="val 50000"/>
              </a:avLst>
            </a:prstTxWarp>
          </a:bodyPr>
          <a:lstStyle/>
          <a:p>
            <a:pPr algn="ctr"/>
            <a:endParaRPr lang="en-US" sz="7200" b="1" kern="10" dirty="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Shelley Allegro" panose="040B7200000000000000"/>
            </a:endParaRPr>
          </a:p>
        </p:txBody>
      </p:sp>
      <p:sp>
        <p:nvSpPr>
          <p:cNvPr id="4" name="Rectangle 3"/>
          <p:cNvSpPr/>
          <p:nvPr/>
        </p:nvSpPr>
        <p:spPr>
          <a:xfrm>
            <a:off x="2286000" y="4096433"/>
            <a:ext cx="4572000" cy="1569660"/>
          </a:xfrm>
          <a:prstGeom prst="rect">
            <a:avLst/>
          </a:prstGeom>
        </p:spPr>
        <p:txBody>
          <a:bodyPr>
            <a:spAutoFit/>
          </a:bodyPr>
          <a:lstStyle/>
          <a:p>
            <a:pPr algn="ctr" eaLnBrk="0" hangingPunct="0"/>
            <a:r>
              <a:rPr lang="en-US" sz="3200" b="1" i="1" dirty="0">
                <a:ln w="19050" cap="flat" cmpd="sng">
                  <a:solidFill>
                    <a:srgbClr val="FF0000"/>
                  </a:solidFill>
                  <a:prstDash val="solid"/>
                  <a:headEnd type="none" w="med" len="med"/>
                  <a:tailEnd type="none" w="med" len="med"/>
                </a:ln>
                <a:solidFill>
                  <a:srgbClr val="00FF00"/>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 </a:t>
            </a:r>
            <a:r>
              <a:rPr lang="en-US" sz="3200" b="1" i="1" dirty="0" err="1">
                <a:ln w="19050" cap="flat" cmpd="sng">
                  <a:solidFill>
                    <a:srgbClr val="FF0000"/>
                  </a:solidFill>
                  <a:prstDash val="solid"/>
                  <a:headEnd type="none" w="med" len="med"/>
                  <a:tailEnd type="none" w="med" len="med"/>
                </a:ln>
                <a:solidFill>
                  <a:srgbClr val="00FF00"/>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Chúc</a:t>
            </a:r>
            <a:r>
              <a:rPr lang="en-US" sz="3200" b="1" i="1" dirty="0">
                <a:ln w="19050" cap="flat" cmpd="sng">
                  <a:solidFill>
                    <a:srgbClr val="FF0000"/>
                  </a:solidFill>
                  <a:prstDash val="solid"/>
                  <a:headEnd type="none" w="med" len="med"/>
                  <a:tailEnd type="none" w="med" len="med"/>
                </a:ln>
                <a:solidFill>
                  <a:srgbClr val="00FF00"/>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 </a:t>
            </a:r>
            <a:r>
              <a:rPr lang="en-US" sz="3200" b="1" i="1" dirty="0" err="1">
                <a:ln w="19050" cap="flat" cmpd="sng">
                  <a:solidFill>
                    <a:srgbClr val="FF0000"/>
                  </a:solidFill>
                  <a:prstDash val="solid"/>
                  <a:headEnd type="none" w="med" len="med"/>
                  <a:tailEnd type="none" w="med" len="med"/>
                </a:ln>
                <a:solidFill>
                  <a:srgbClr val="00FF00"/>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các</a:t>
            </a:r>
            <a:r>
              <a:rPr lang="en-US" sz="3200" b="1" i="1" dirty="0">
                <a:ln w="19050" cap="flat" cmpd="sng">
                  <a:solidFill>
                    <a:srgbClr val="FF0000"/>
                  </a:solidFill>
                  <a:prstDash val="solid"/>
                  <a:headEnd type="none" w="med" len="med"/>
                  <a:tailEnd type="none" w="med" len="med"/>
                </a:ln>
                <a:solidFill>
                  <a:srgbClr val="00FF00"/>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 </a:t>
            </a:r>
            <a:r>
              <a:rPr lang="en-US" sz="3200" b="1" i="1" dirty="0" err="1">
                <a:ln w="19050" cap="flat" cmpd="sng">
                  <a:solidFill>
                    <a:srgbClr val="FF0000"/>
                  </a:solidFill>
                  <a:prstDash val="solid"/>
                  <a:headEnd type="none" w="med" len="med"/>
                  <a:tailEnd type="none" w="med" len="med"/>
                </a:ln>
                <a:solidFill>
                  <a:srgbClr val="00FF00"/>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em</a:t>
            </a:r>
            <a:r>
              <a:rPr lang="en-US" sz="3200" b="1" i="1" dirty="0">
                <a:ln w="19050" cap="flat" cmpd="sng">
                  <a:solidFill>
                    <a:srgbClr val="FF0000"/>
                  </a:solidFill>
                  <a:prstDash val="solid"/>
                  <a:headEnd type="none" w="med" len="med"/>
                  <a:tailEnd type="none" w="med" len="med"/>
                </a:ln>
                <a:solidFill>
                  <a:srgbClr val="00FF00"/>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 </a:t>
            </a:r>
          </a:p>
          <a:p>
            <a:pPr algn="ctr" eaLnBrk="0" hangingPunct="0"/>
            <a:r>
              <a:rPr lang="en-US" sz="3200" b="1" i="1" dirty="0" err="1">
                <a:ln w="19050" cap="flat" cmpd="sng">
                  <a:solidFill>
                    <a:srgbClr val="FF0000"/>
                  </a:solidFill>
                  <a:prstDash val="solid"/>
                  <a:headEnd type="none" w="med" len="med"/>
                  <a:tailEnd type="none" w="med" len="med"/>
                </a:ln>
                <a:solidFill>
                  <a:srgbClr val="00FF00"/>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có</a:t>
            </a:r>
            <a:r>
              <a:rPr lang="en-US" sz="3200" b="1" i="1" dirty="0">
                <a:ln w="19050" cap="flat" cmpd="sng">
                  <a:solidFill>
                    <a:srgbClr val="FF0000"/>
                  </a:solidFill>
                  <a:prstDash val="solid"/>
                  <a:headEnd type="none" w="med" len="med"/>
                  <a:tailEnd type="none" w="med" len="med"/>
                </a:ln>
                <a:solidFill>
                  <a:srgbClr val="00FF00"/>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 </a:t>
            </a:r>
            <a:r>
              <a:rPr lang="en-US" sz="3200" b="1" i="1" dirty="0" err="1">
                <a:ln w="19050" cap="flat" cmpd="sng">
                  <a:solidFill>
                    <a:srgbClr val="FF0000"/>
                  </a:solidFill>
                  <a:prstDash val="solid"/>
                  <a:headEnd type="none" w="med" len="med"/>
                  <a:tailEnd type="none" w="med" len="med"/>
                </a:ln>
                <a:solidFill>
                  <a:srgbClr val="00FF00"/>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một</a:t>
            </a:r>
            <a:r>
              <a:rPr lang="en-US" sz="3200" b="1" i="1" dirty="0">
                <a:ln w="19050" cap="flat" cmpd="sng">
                  <a:solidFill>
                    <a:srgbClr val="FF0000"/>
                  </a:solidFill>
                  <a:prstDash val="solid"/>
                  <a:headEnd type="none" w="med" len="med"/>
                  <a:tailEnd type="none" w="med" len="med"/>
                </a:ln>
                <a:solidFill>
                  <a:srgbClr val="00FF00"/>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 </a:t>
            </a:r>
            <a:r>
              <a:rPr lang="en-US" sz="3200" b="1" i="1" dirty="0" err="1">
                <a:ln w="19050" cap="flat" cmpd="sng">
                  <a:solidFill>
                    <a:srgbClr val="FF0000"/>
                  </a:solidFill>
                  <a:prstDash val="solid"/>
                  <a:headEnd type="none" w="med" len="med"/>
                  <a:tailEnd type="none" w="med" len="med"/>
                </a:ln>
                <a:solidFill>
                  <a:srgbClr val="00FF00"/>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buổi</a:t>
            </a:r>
            <a:r>
              <a:rPr lang="en-US" sz="3200" b="1" i="1" dirty="0">
                <a:ln w="19050" cap="flat" cmpd="sng">
                  <a:solidFill>
                    <a:srgbClr val="FF0000"/>
                  </a:solidFill>
                  <a:prstDash val="solid"/>
                  <a:headEnd type="none" w="med" len="med"/>
                  <a:tailEnd type="none" w="med" len="med"/>
                </a:ln>
                <a:solidFill>
                  <a:srgbClr val="00FF00"/>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 </a:t>
            </a:r>
            <a:r>
              <a:rPr lang="en-US" sz="3200" b="1" i="1" dirty="0" err="1">
                <a:ln w="19050" cap="flat" cmpd="sng">
                  <a:solidFill>
                    <a:srgbClr val="FF0000"/>
                  </a:solidFill>
                  <a:prstDash val="solid"/>
                  <a:headEnd type="none" w="med" len="med"/>
                  <a:tailEnd type="none" w="med" len="med"/>
                </a:ln>
                <a:solidFill>
                  <a:srgbClr val="00FF00"/>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tập</a:t>
            </a:r>
            <a:r>
              <a:rPr lang="en-US" sz="3200" b="1" i="1" dirty="0">
                <a:ln w="19050" cap="flat" cmpd="sng">
                  <a:solidFill>
                    <a:srgbClr val="FF0000"/>
                  </a:solidFill>
                  <a:prstDash val="solid"/>
                  <a:headEnd type="none" w="med" len="med"/>
                  <a:tailEnd type="none" w="med" len="med"/>
                </a:ln>
                <a:solidFill>
                  <a:srgbClr val="00FF00"/>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 </a:t>
            </a:r>
            <a:r>
              <a:rPr lang="en-US" sz="3200" b="1" i="1" dirty="0" err="1">
                <a:ln w="19050" cap="flat" cmpd="sng">
                  <a:solidFill>
                    <a:srgbClr val="FF0000"/>
                  </a:solidFill>
                  <a:prstDash val="solid"/>
                  <a:headEnd type="none" w="med" len="med"/>
                  <a:tailEnd type="none" w="med" len="med"/>
                </a:ln>
                <a:solidFill>
                  <a:srgbClr val="00FF00"/>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thể</a:t>
            </a:r>
            <a:r>
              <a:rPr lang="en-US" sz="3200" b="1" i="1" dirty="0">
                <a:ln w="19050" cap="flat" cmpd="sng">
                  <a:solidFill>
                    <a:srgbClr val="FF0000"/>
                  </a:solidFill>
                  <a:prstDash val="solid"/>
                  <a:headEnd type="none" w="med" len="med"/>
                  <a:tailEnd type="none" w="med" len="med"/>
                </a:ln>
                <a:solidFill>
                  <a:srgbClr val="00FF00"/>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 </a:t>
            </a:r>
            <a:r>
              <a:rPr lang="en-US" sz="3200" b="1" i="1" dirty="0" err="1">
                <a:ln w="19050" cap="flat" cmpd="sng">
                  <a:solidFill>
                    <a:srgbClr val="FF0000"/>
                  </a:solidFill>
                  <a:prstDash val="solid"/>
                  <a:headEnd type="none" w="med" len="med"/>
                  <a:tailEnd type="none" w="med" len="med"/>
                </a:ln>
                <a:solidFill>
                  <a:srgbClr val="00FF00"/>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dục</a:t>
            </a:r>
            <a:r>
              <a:rPr lang="en-US" sz="3200" b="1" i="1" dirty="0">
                <a:ln w="19050" cap="flat" cmpd="sng">
                  <a:solidFill>
                    <a:srgbClr val="FF0000"/>
                  </a:solidFill>
                  <a:prstDash val="solid"/>
                  <a:headEnd type="none" w="med" len="med"/>
                  <a:tailEnd type="none" w="med" len="med"/>
                </a:ln>
                <a:solidFill>
                  <a:srgbClr val="00FF00"/>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 </a:t>
            </a:r>
            <a:r>
              <a:rPr lang="en-US" sz="3200" b="1" i="1" dirty="0" err="1">
                <a:ln w="19050" cap="flat" cmpd="sng">
                  <a:solidFill>
                    <a:srgbClr val="FF0000"/>
                  </a:solidFill>
                  <a:prstDash val="solid"/>
                  <a:headEnd type="none" w="med" len="med"/>
                  <a:tailEnd type="none" w="med" len="med"/>
                </a:ln>
                <a:solidFill>
                  <a:srgbClr val="00FF00"/>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vui</a:t>
            </a:r>
            <a:r>
              <a:rPr lang="en-US" sz="3200" b="1" i="1" dirty="0">
                <a:ln w="19050" cap="flat" cmpd="sng">
                  <a:solidFill>
                    <a:srgbClr val="FF0000"/>
                  </a:solidFill>
                  <a:prstDash val="solid"/>
                  <a:headEnd type="none" w="med" len="med"/>
                  <a:tailEnd type="none" w="med" len="med"/>
                </a:ln>
                <a:solidFill>
                  <a:srgbClr val="00FF00"/>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 </a:t>
            </a:r>
            <a:r>
              <a:rPr lang="en-US" sz="3200" b="1" i="1" dirty="0" err="1">
                <a:ln w="19050" cap="flat" cmpd="sng">
                  <a:solidFill>
                    <a:srgbClr val="FF0000"/>
                  </a:solidFill>
                  <a:prstDash val="solid"/>
                  <a:headEnd type="none" w="med" len="med"/>
                  <a:tailEnd type="none" w="med" len="med"/>
                </a:ln>
                <a:solidFill>
                  <a:srgbClr val="00FF00"/>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vẻ</a:t>
            </a:r>
            <a:endParaRPr lang="en-US" sz="3200" b="1" i="1" dirty="0">
              <a:ln w="19050" cap="flat" cmpd="sng">
                <a:solidFill>
                  <a:srgbClr val="FF0000"/>
                </a:solidFill>
                <a:prstDash val="solid"/>
                <a:headEnd type="none" w="med" len="med"/>
                <a:tailEnd type="none" w="med" len="med"/>
              </a:ln>
              <a:solidFill>
                <a:srgbClr val="00FF00"/>
              </a:solidFill>
              <a:effectLst>
                <a:outerShdw dist="35921" dir="2699999" algn="ctr" rotWithShape="0">
                  <a:srgbClr val="990000"/>
                </a:outerShdw>
              </a:effectLst>
              <a:latin typeface="Times New Roman" panose="02020603050405020304" pitchFamily="18" charset="0"/>
              <a:ea typeface="Times New Roman" panose="02020603050405020304" pitchFamily="18" charset="0"/>
            </a:endParaRP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504238" y="6218238"/>
            <a:ext cx="487362" cy="487362"/>
          </a:xfrm>
          <a:prstGeom prst="rect">
            <a:avLst/>
          </a:prstGeom>
        </p:spPr>
      </p:pic>
    </p:spTree>
  </p:cSld>
  <p:clrMapOvr>
    <a:masterClrMapping/>
  </p:clrMapOvr>
  <p:transition advTm="600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9|10.8|3.9|1.4|5|2.5|1.5"/>
</p:tagLst>
</file>

<file path=ppt/tags/tag2.xml><?xml version="1.0" encoding="utf-8"?>
<p:tagLst xmlns:a="http://schemas.openxmlformats.org/drawingml/2006/main" xmlns:r="http://schemas.openxmlformats.org/officeDocument/2006/relationships" xmlns:p="http://schemas.openxmlformats.org/presentationml/2006/main">
  <p:tag name="TIMING" val="|1.2|2.1|2.9|16.1"/>
</p:tagLst>
</file>

<file path=ppt/tags/tag3.xml><?xml version="1.0" encoding="utf-8"?>
<p:tagLst xmlns:a="http://schemas.openxmlformats.org/drawingml/2006/main" xmlns:r="http://schemas.openxmlformats.org/officeDocument/2006/relationships" xmlns:p="http://schemas.openxmlformats.org/presentationml/2006/main">
  <p:tag name="TIMING" val="|0.8|1.6|4.1"/>
</p:tagLst>
</file>

<file path=ppt/tags/tag4.xml><?xml version="1.0" encoding="utf-8"?>
<p:tagLst xmlns:a="http://schemas.openxmlformats.org/drawingml/2006/main" xmlns:r="http://schemas.openxmlformats.org/officeDocument/2006/relationships" xmlns:p="http://schemas.openxmlformats.org/presentationml/2006/main">
  <p:tag name="TIMING" val="|1.3|2.8|1.3|105.3"/>
</p:tagLst>
</file>

<file path=ppt/tags/tag5.xml><?xml version="1.0" encoding="utf-8"?>
<p:tagLst xmlns:a="http://schemas.openxmlformats.org/drawingml/2006/main" xmlns:r="http://schemas.openxmlformats.org/officeDocument/2006/relationships" xmlns:p="http://schemas.openxmlformats.org/presentationml/2006/main">
  <p:tag name="TIMING" val="|0.9|1|2.7|14.5"/>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610</Words>
  <Application>Microsoft Office PowerPoint</Application>
  <PresentationFormat>On-screen Show (4:3)</PresentationFormat>
  <Paragraphs>57</Paragraphs>
  <Slides>7</Slides>
  <Notes>0</Notes>
  <HiddenSlides>0</HiddenSlides>
  <MMClips>7</MMClips>
  <ScaleCrop>false</ScaleCrop>
  <HeadingPairs>
    <vt:vector size="4" baseType="variant">
      <vt:variant>
        <vt:lpstr>Theme</vt:lpstr>
      </vt:variant>
      <vt:variant>
        <vt:i4>7</vt:i4>
      </vt:variant>
      <vt:variant>
        <vt:lpstr>Slide Titles</vt:lpstr>
      </vt:variant>
      <vt:variant>
        <vt:i4>7</vt:i4>
      </vt:variant>
    </vt:vector>
  </HeadingPairs>
  <TitlesOfParts>
    <vt:vector size="14" baseType="lpstr">
      <vt:lpstr>1_Office Theme</vt:lpstr>
      <vt:lpstr>2_Office Theme</vt:lpstr>
      <vt:lpstr>3_Office Theme</vt:lpstr>
      <vt:lpstr>4_Office Theme</vt:lpstr>
      <vt:lpstr>5_Office Theme</vt:lpstr>
      <vt:lpstr>6_Office Theme</vt:lpstr>
      <vt:lpstr>7_Office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TGDD</dc:creator>
  <cp:lastModifiedBy>TGDD</cp:lastModifiedBy>
  <cp:revision>1</cp:revision>
  <dcterms:created xsi:type="dcterms:W3CDTF">2021-11-09T23:03:20Z</dcterms:created>
  <dcterms:modified xsi:type="dcterms:W3CDTF">2021-11-09T23:09:47Z</dcterms:modified>
</cp:coreProperties>
</file>